
<file path=[Content_Types].xml><?xml version="1.0" encoding="utf-8"?>
<Types xmlns="http://schemas.openxmlformats.org/package/2006/content-types">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61"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Lst>
  <p:sldSz cy="6858000" cx="9144000"/>
  <p:notesSz cx="6858000" cy="9144000"/>
  <p:embeddedFontLst>
    <p:embeddedFont>
      <p:font typeface="Roboto"/>
      <p:regular r:id="rId20"/>
      <p:bold r:id="rId21"/>
      <p:italic r:id="rId22"/>
      <p:boldItalic r:id="rId23"/>
    </p:embeddedFont>
    <p:embeddedFont>
      <p:font typeface="Merriweather"/>
      <p:regular r:id="rId24"/>
      <p:bold r:id="rId25"/>
      <p:italic r:id="rId26"/>
      <p:boldItalic r:id="rId2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2880">
          <p15:clr>
            <a:srgbClr val="000000"/>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Roboto-regular.fntdata"/><Relationship Id="rId22" Type="http://schemas.openxmlformats.org/officeDocument/2006/relationships/font" Target="fonts/Roboto-italic.fntdata"/><Relationship Id="rId21" Type="http://schemas.openxmlformats.org/officeDocument/2006/relationships/font" Target="fonts/Roboto-bold.fntdata"/><Relationship Id="rId24" Type="http://schemas.openxmlformats.org/officeDocument/2006/relationships/font" Target="fonts/Merriweather-regular.fntdata"/><Relationship Id="rId23" Type="http://schemas.openxmlformats.org/officeDocument/2006/relationships/font" Target="fonts/Roboto-boldItalic.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font" Target="fonts/Merriweather-italic.fntdata"/><Relationship Id="rId25" Type="http://schemas.openxmlformats.org/officeDocument/2006/relationships/font" Target="fonts/Merriweather-bold.fntdata"/><Relationship Id="rId27" Type="http://schemas.openxmlformats.org/officeDocument/2006/relationships/font" Target="fonts/Merriweather-boldItalic.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45700" lIns="91425" spcFirstLastPara="1" rIns="91425" wrap="square" tIns="45700"/>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7200"/>
          </a:xfrm>
          <a:prstGeom prst="rect">
            <a:avLst/>
          </a:prstGeom>
          <a:noFill/>
          <a:ln>
            <a:noFill/>
          </a:ln>
        </p:spPr>
        <p:txBody>
          <a:bodyPr anchorCtr="0" anchor="t" bIns="45700" lIns="91425" spcFirstLastPara="1" rIns="91425" wrap="square" tIns="45700"/>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7200"/>
          </a:xfrm>
          <a:prstGeom prst="rect">
            <a:avLst/>
          </a:prstGeom>
          <a:noFill/>
          <a:ln>
            <a:noFill/>
          </a:ln>
        </p:spPr>
        <p:txBody>
          <a:bodyPr anchorCtr="0" anchor="b" bIns="45700" lIns="91425" spcFirstLastPara="1" rIns="91425" wrap="square" tIns="45700"/>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4" name="Shape 74"/>
        <p:cNvGrpSpPr/>
        <p:nvPr/>
      </p:nvGrpSpPr>
      <p:grpSpPr>
        <a:xfrm>
          <a:off x="0" y="0"/>
          <a:ext cx="0" cy="0"/>
          <a:chOff x="0" y="0"/>
          <a:chExt cx="0" cy="0"/>
        </a:xfrm>
      </p:grpSpPr>
      <p:sp>
        <p:nvSpPr>
          <p:cNvPr id="75" name="Google Shape;75;p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6" name="Google Shape;76;p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304800" lvl="0" marL="457200" marR="0" rtl="0" algn="l">
              <a:spcBef>
                <a:spcPts val="0"/>
              </a:spcBef>
              <a:spcAft>
                <a:spcPts val="0"/>
              </a:spcAft>
              <a:buClr>
                <a:schemeClr val="dk1"/>
              </a:buClr>
              <a:buSzPts val="1200"/>
              <a:buFont typeface="Calibri"/>
              <a:buAutoNum type="arabicPeriod"/>
            </a:pPr>
            <a:r>
              <a:rPr lang="en-US"/>
              <a:t> Introduce myself (years of teaching and courses I teach); Give an overview of the session in 3 parts (Understanding Slope, Modeling ROC, Examples of CBR/ROC across the math curriculum);  Goal is for attendees to walk away with a new idea/nugget of info to consider integrating into their curriculum...a “takeaway”</a:t>
            </a:r>
            <a:endParaRPr b="0" i="0" sz="1200" u="none" cap="none" strike="noStrike">
              <a:solidFill>
                <a:schemeClr val="dk1"/>
              </a:solidFill>
              <a:latin typeface="Calibri"/>
              <a:ea typeface="Calibri"/>
              <a:cs typeface="Calibri"/>
              <a:sym typeface="Calibri"/>
            </a:endParaRPr>
          </a:p>
        </p:txBody>
      </p:sp>
      <p:sp>
        <p:nvSpPr>
          <p:cNvPr id="77" name="Google Shape;77;p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4" name="Shape 164"/>
        <p:cNvGrpSpPr/>
        <p:nvPr/>
      </p:nvGrpSpPr>
      <p:grpSpPr>
        <a:xfrm>
          <a:off x="0" y="0"/>
          <a:ext cx="0" cy="0"/>
          <a:chOff x="0" y="0"/>
          <a:chExt cx="0" cy="0"/>
        </a:xfrm>
      </p:grpSpPr>
      <p:sp>
        <p:nvSpPr>
          <p:cNvPr id="165" name="Google Shape;165;g4493f6dd60_0_16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66" name="Google Shape;166;g4493f6dd60_0_16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7" name="Google Shape;167;g4493f6dd60_0_16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2" name="Shape 172"/>
        <p:cNvGrpSpPr/>
        <p:nvPr/>
      </p:nvGrpSpPr>
      <p:grpSpPr>
        <a:xfrm>
          <a:off x="0" y="0"/>
          <a:ext cx="0" cy="0"/>
          <a:chOff x="0" y="0"/>
          <a:chExt cx="0" cy="0"/>
        </a:xfrm>
      </p:grpSpPr>
      <p:sp>
        <p:nvSpPr>
          <p:cNvPr id="173" name="Google Shape;173;g456fa7ab48_0_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74" name="Google Shape;174;g456fa7ab48_0_8: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5" name="Google Shape;175;g456fa7ab48_0_8: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0" name="Shape 180"/>
        <p:cNvGrpSpPr/>
        <p:nvPr/>
      </p:nvGrpSpPr>
      <p:grpSpPr>
        <a:xfrm>
          <a:off x="0" y="0"/>
          <a:ext cx="0" cy="0"/>
          <a:chOff x="0" y="0"/>
          <a:chExt cx="0" cy="0"/>
        </a:xfrm>
      </p:grpSpPr>
      <p:sp>
        <p:nvSpPr>
          <p:cNvPr id="181" name="Google Shape;181;g4493f6dd60_0_14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82" name="Google Shape;182;g4493f6dd60_0_146: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3" name="Google Shape;183;g4493f6dd60_0_146: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9" name="Shape 189"/>
        <p:cNvGrpSpPr/>
        <p:nvPr/>
      </p:nvGrpSpPr>
      <p:grpSpPr>
        <a:xfrm>
          <a:off x="0" y="0"/>
          <a:ext cx="0" cy="0"/>
          <a:chOff x="0" y="0"/>
          <a:chExt cx="0" cy="0"/>
        </a:xfrm>
      </p:grpSpPr>
      <p:sp>
        <p:nvSpPr>
          <p:cNvPr id="190" name="Google Shape;190;g4493f6dd60_0_15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91" name="Google Shape;191;g4493f6dd60_0_153: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2" name="Google Shape;192;g4493f6dd60_0_153: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8" name="Shape 198"/>
        <p:cNvGrpSpPr/>
        <p:nvPr/>
      </p:nvGrpSpPr>
      <p:grpSpPr>
        <a:xfrm>
          <a:off x="0" y="0"/>
          <a:ext cx="0" cy="0"/>
          <a:chOff x="0" y="0"/>
          <a:chExt cx="0" cy="0"/>
        </a:xfrm>
      </p:grpSpPr>
      <p:sp>
        <p:nvSpPr>
          <p:cNvPr id="199" name="Google Shape;199;g4493f6dd60_0_16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00" name="Google Shape;200;g4493f6dd60_0_169: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1" name="Google Shape;201;g4493f6dd60_0_169: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1" name="Shape 81"/>
        <p:cNvGrpSpPr/>
        <p:nvPr/>
      </p:nvGrpSpPr>
      <p:grpSpPr>
        <a:xfrm>
          <a:off x="0" y="0"/>
          <a:ext cx="0" cy="0"/>
          <a:chOff x="0" y="0"/>
          <a:chExt cx="0" cy="0"/>
        </a:xfrm>
      </p:grpSpPr>
      <p:sp>
        <p:nvSpPr>
          <p:cNvPr id="82" name="Google Shape;82;p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3" name="Google Shape;83;p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0" i="0" lang="en-US" sz="1200" u="none" cap="none" strike="noStrike">
                <a:solidFill>
                  <a:schemeClr val="dk1"/>
                </a:solidFill>
                <a:latin typeface="Calibri"/>
                <a:ea typeface="Calibri"/>
                <a:cs typeface="Calibri"/>
                <a:sym typeface="Calibri"/>
              </a:rPr>
              <a:t>Rate of change is actually something students are pretty familiar with as a concept. They begin talking about this early when they discuss ratios in middle grades. What often happens though is that they don’t have an opportunity to make the connection. </a:t>
            </a:r>
            <a:endParaRPr b="0" i="0" sz="1200" u="none" cap="none" strike="noStrike">
              <a:solidFill>
                <a:schemeClr val="dk1"/>
              </a:solidFill>
              <a:latin typeface="Calibri"/>
              <a:ea typeface="Calibri"/>
              <a:cs typeface="Calibri"/>
              <a:sym typeface="Calibri"/>
            </a:endParaRPr>
          </a:p>
        </p:txBody>
      </p:sp>
      <p:sp>
        <p:nvSpPr>
          <p:cNvPr id="84" name="Google Shape;84;p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0" name="Shape 90"/>
        <p:cNvGrpSpPr/>
        <p:nvPr/>
      </p:nvGrpSpPr>
      <p:grpSpPr>
        <a:xfrm>
          <a:off x="0" y="0"/>
          <a:ext cx="0" cy="0"/>
          <a:chOff x="0" y="0"/>
          <a:chExt cx="0" cy="0"/>
        </a:xfrm>
      </p:grpSpPr>
      <p:sp>
        <p:nvSpPr>
          <p:cNvPr id="91" name="Google Shape;91;p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2" name="Google Shape;92;p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0" i="0" lang="en-US" sz="1200" u="none" cap="none" strike="noStrike">
                <a:solidFill>
                  <a:schemeClr val="dk1"/>
                </a:solidFill>
                <a:latin typeface="Calibri"/>
                <a:ea typeface="Calibri"/>
                <a:cs typeface="Calibri"/>
                <a:sym typeface="Calibri"/>
              </a:rPr>
              <a:t>Arguably... When I say the word slope, most of us probably think along one of these lines... Rate of change is part of our everyday language . It is interesting though when we talk about fractions (slopes) that we tend to use 3 fourths and 2 thirds, and thereby rise runs, but when we talk about ratios we tend to speak about a ratio of 2 to 3.... Which is analogous to talking about the denominator (independence) first..... hmmmm</a:t>
            </a:r>
            <a:endParaRPr b="0" i="0" sz="1200" u="none" cap="none" strike="noStrike">
              <a:solidFill>
                <a:schemeClr val="dk1"/>
              </a:solidFill>
              <a:latin typeface="Calibri"/>
              <a:ea typeface="Calibri"/>
              <a:cs typeface="Calibri"/>
              <a:sym typeface="Calibri"/>
            </a:endParaRPr>
          </a:p>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93" name="Google Shape;93;p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US"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8" name="Shape 98"/>
        <p:cNvGrpSpPr/>
        <p:nvPr/>
      </p:nvGrpSpPr>
      <p:grpSpPr>
        <a:xfrm>
          <a:off x="0" y="0"/>
          <a:ext cx="0" cy="0"/>
          <a:chOff x="0" y="0"/>
          <a:chExt cx="0" cy="0"/>
        </a:xfrm>
      </p:grpSpPr>
      <p:sp>
        <p:nvSpPr>
          <p:cNvPr id="99" name="Google Shape;99;g4493f6dd60_0_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00" name="Google Shape;100;g4493f6dd60_0_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In a nutshell:  A constant rate of change to ones that varies constantly (algebra to calculus).</a:t>
            </a:r>
            <a:endParaRPr/>
          </a:p>
        </p:txBody>
      </p:sp>
      <p:sp>
        <p:nvSpPr>
          <p:cNvPr id="101" name="Google Shape;101;g4493f6dd60_0_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5" name="Shape 105"/>
        <p:cNvGrpSpPr/>
        <p:nvPr/>
      </p:nvGrpSpPr>
      <p:grpSpPr>
        <a:xfrm>
          <a:off x="0" y="0"/>
          <a:ext cx="0" cy="0"/>
          <a:chOff x="0" y="0"/>
          <a:chExt cx="0" cy="0"/>
        </a:xfrm>
      </p:grpSpPr>
      <p:sp>
        <p:nvSpPr>
          <p:cNvPr id="106" name="Google Shape;106;p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7" name="Google Shape;107;p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b="0" i="0" lang="en-US" sz="1200" u="none" cap="none" strike="noStrike">
                <a:solidFill>
                  <a:schemeClr val="dk1"/>
                </a:solidFill>
                <a:latin typeface="Calibri"/>
                <a:ea typeface="Calibri"/>
                <a:cs typeface="Calibri"/>
                <a:sym typeface="Calibri"/>
              </a:rPr>
              <a:t>However.... Many students hear the word and think visually. NCTM’s P to A publication talks about the importance of the connections among 5 different modalities or representations, and how examination through a variety of lenses deepens and enriches a concept. I think we can do that well with rate of change.</a:t>
            </a:r>
            <a:endParaRPr b="0" i="0" sz="1200" u="none" cap="none" strike="noStrike">
              <a:solidFill>
                <a:schemeClr val="dk1"/>
              </a:solidFill>
              <a:latin typeface="Calibri"/>
              <a:ea typeface="Calibri"/>
              <a:cs typeface="Calibri"/>
              <a:sym typeface="Calibri"/>
            </a:endParaRPr>
          </a:p>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108" name="Google Shape;108;p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US"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0" name="Shape 130"/>
        <p:cNvGrpSpPr/>
        <p:nvPr/>
      </p:nvGrpSpPr>
      <p:grpSpPr>
        <a:xfrm>
          <a:off x="0" y="0"/>
          <a:ext cx="0" cy="0"/>
          <a:chOff x="0" y="0"/>
          <a:chExt cx="0" cy="0"/>
        </a:xfrm>
      </p:grpSpPr>
      <p:sp>
        <p:nvSpPr>
          <p:cNvPr id="131" name="Google Shape;131;g4493f6dd60_0_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32" name="Google Shape;132;g4493f6dd60_0_7: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Show the attendees the education.ti.com website and the Activities tab.  Highlight my 3 favorite Nspire activities and why:  “Understanding Slope”, “Horizontal/Vertical Lines” and then “Rate of Change.”  Show how the words vertical and horizontal change have erased “rise over run” in my vocabulary when teaching the concept of ROC or slope.</a:t>
            </a:r>
            <a:endParaRPr/>
          </a:p>
        </p:txBody>
      </p:sp>
      <p:sp>
        <p:nvSpPr>
          <p:cNvPr id="133" name="Google Shape;133;g4493f6dd60_0_7: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9" name="Shape 139"/>
        <p:cNvGrpSpPr/>
        <p:nvPr/>
      </p:nvGrpSpPr>
      <p:grpSpPr>
        <a:xfrm>
          <a:off x="0" y="0"/>
          <a:ext cx="0" cy="0"/>
          <a:chOff x="0" y="0"/>
          <a:chExt cx="0" cy="0"/>
        </a:xfrm>
      </p:grpSpPr>
      <p:sp>
        <p:nvSpPr>
          <p:cNvPr id="140" name="Google Shape;140;p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1" name="Google Shape;141;p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a:t>Now it’s time to “walk the talk” as ROC is an easy one to kinesthetic model/learn. Physical movement to gain depth in understanding conceptually</a:t>
            </a:r>
            <a:endParaRPr b="0" i="0" sz="1200" u="none" cap="none" strike="noStrike">
              <a:solidFill>
                <a:schemeClr val="dk1"/>
              </a:solidFill>
              <a:latin typeface="Calibri"/>
              <a:ea typeface="Calibri"/>
              <a:cs typeface="Calibri"/>
              <a:sym typeface="Calibri"/>
            </a:endParaRPr>
          </a:p>
        </p:txBody>
      </p:sp>
      <p:sp>
        <p:nvSpPr>
          <p:cNvPr id="142" name="Google Shape;142;p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US"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8" name="Shape 148"/>
        <p:cNvGrpSpPr/>
        <p:nvPr/>
      </p:nvGrpSpPr>
      <p:grpSpPr>
        <a:xfrm>
          <a:off x="0" y="0"/>
          <a:ext cx="0" cy="0"/>
          <a:chOff x="0" y="0"/>
          <a:chExt cx="0" cy="0"/>
        </a:xfrm>
      </p:grpSpPr>
      <p:sp>
        <p:nvSpPr>
          <p:cNvPr id="149" name="Google Shape;149;p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0" name="Google Shape;150;p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a:t>Show the CBR device and how to plug it in. They will see this screen or the one with the “Clock” on it. Show how we can collect data graphically and numerically (Demo/describe physical actions:  Moving forward, backwards, standing still). Have CBR face a wall to not pick up other detractors.  Then encourage them to click on features (check mark symbol, etc.)</a:t>
            </a:r>
            <a:endParaRPr b="0" i="0" sz="1200" u="none" cap="none" strike="noStrike">
              <a:solidFill>
                <a:schemeClr val="dk1"/>
              </a:solidFill>
              <a:latin typeface="Calibri"/>
              <a:ea typeface="Calibri"/>
              <a:cs typeface="Calibri"/>
              <a:sym typeface="Calibri"/>
            </a:endParaRPr>
          </a:p>
        </p:txBody>
      </p:sp>
      <p:sp>
        <p:nvSpPr>
          <p:cNvPr id="151" name="Google Shape;151;p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US"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6" name="Shape 156"/>
        <p:cNvGrpSpPr/>
        <p:nvPr/>
      </p:nvGrpSpPr>
      <p:grpSpPr>
        <a:xfrm>
          <a:off x="0" y="0"/>
          <a:ext cx="0" cy="0"/>
          <a:chOff x="0" y="0"/>
          <a:chExt cx="0" cy="0"/>
        </a:xfrm>
      </p:grpSpPr>
      <p:sp>
        <p:nvSpPr>
          <p:cNvPr id="157" name="Google Shape;157;p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8" name="Google Shape;158;p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159" name="Google Shape;159;p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US"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bg>
      <p:bgPr>
        <a:solidFill>
          <a:schemeClr val="dk1"/>
        </a:solidFill>
      </p:bgPr>
    </p:bg>
    <p:spTree>
      <p:nvGrpSpPr>
        <p:cNvPr id="13" name="Shape 13"/>
        <p:cNvGrpSpPr/>
        <p:nvPr/>
      </p:nvGrpSpPr>
      <p:grpSpPr>
        <a:xfrm>
          <a:off x="0" y="0"/>
          <a:ext cx="0" cy="0"/>
          <a:chOff x="0" y="0"/>
          <a:chExt cx="0" cy="0"/>
        </a:xfrm>
      </p:grpSpPr>
      <p:sp>
        <p:nvSpPr>
          <p:cNvPr id="14" name="Google Shape;14;p2"/>
          <p:cNvSpPr/>
          <p:nvPr/>
        </p:nvSpPr>
        <p:spPr>
          <a:xfrm>
            <a:off x="-125" y="0"/>
            <a:ext cx="9144250" cy="5863987"/>
          </a:xfrm>
          <a:custGeom>
            <a:rect b="b" l="l" r="r" t="t"/>
            <a:pathLst>
              <a:path extrusionOk="0" h="175924" w="365770">
                <a:moveTo>
                  <a:pt x="0" y="0"/>
                </a:moveTo>
                <a:lnTo>
                  <a:pt x="365770" y="0"/>
                </a:lnTo>
                <a:lnTo>
                  <a:pt x="365760" y="70914"/>
                </a:lnTo>
                <a:lnTo>
                  <a:pt x="0" y="175924"/>
                </a:lnTo>
                <a:close/>
              </a:path>
            </a:pathLst>
          </a:custGeom>
          <a:solidFill>
            <a:schemeClr val="lt1"/>
          </a:solidFill>
          <a:ln>
            <a:noFill/>
          </a:ln>
        </p:spPr>
      </p:sp>
      <p:sp>
        <p:nvSpPr>
          <p:cNvPr id="15" name="Google Shape;15;p2"/>
          <p:cNvSpPr txBox="1"/>
          <p:nvPr>
            <p:ph type="ctrTitle"/>
          </p:nvPr>
        </p:nvSpPr>
        <p:spPr>
          <a:xfrm>
            <a:off x="311700" y="719633"/>
            <a:ext cx="8520600" cy="1710000"/>
          </a:xfrm>
          <a:prstGeom prst="rect">
            <a:avLst/>
          </a:prstGeom>
        </p:spPr>
        <p:txBody>
          <a:bodyPr anchorCtr="0" anchor="t" bIns="91425" lIns="91425" spcFirstLastPara="1" rIns="91425" wrap="square" tIns="91425"/>
          <a:lstStyle>
            <a:lvl1pPr lvl="0">
              <a:spcBef>
                <a:spcPts val="0"/>
              </a:spcBef>
              <a:spcAft>
                <a:spcPts val="0"/>
              </a:spcAft>
              <a:buSzPts val="3600"/>
              <a:buNone/>
              <a:defRPr sz="3600"/>
            </a:lvl1pPr>
            <a:lvl2pPr lvl="1">
              <a:spcBef>
                <a:spcPts val="0"/>
              </a:spcBef>
              <a:spcAft>
                <a:spcPts val="0"/>
              </a:spcAft>
              <a:buSzPts val="3600"/>
              <a:buNone/>
              <a:defRPr sz="3600"/>
            </a:lvl2pPr>
            <a:lvl3pPr lvl="2">
              <a:spcBef>
                <a:spcPts val="0"/>
              </a:spcBef>
              <a:spcAft>
                <a:spcPts val="0"/>
              </a:spcAft>
              <a:buSzPts val="3600"/>
              <a:buNone/>
              <a:defRPr sz="3600"/>
            </a:lvl3pPr>
            <a:lvl4pPr lvl="3">
              <a:spcBef>
                <a:spcPts val="0"/>
              </a:spcBef>
              <a:spcAft>
                <a:spcPts val="0"/>
              </a:spcAft>
              <a:buSzPts val="3600"/>
              <a:buNone/>
              <a:defRPr sz="3600"/>
            </a:lvl4pPr>
            <a:lvl5pPr lvl="4">
              <a:spcBef>
                <a:spcPts val="0"/>
              </a:spcBef>
              <a:spcAft>
                <a:spcPts val="0"/>
              </a:spcAft>
              <a:buSzPts val="3600"/>
              <a:buNone/>
              <a:defRPr sz="3600"/>
            </a:lvl5pPr>
            <a:lvl6pPr lvl="5">
              <a:spcBef>
                <a:spcPts val="0"/>
              </a:spcBef>
              <a:spcAft>
                <a:spcPts val="0"/>
              </a:spcAft>
              <a:buSzPts val="3600"/>
              <a:buNone/>
              <a:defRPr sz="3600"/>
            </a:lvl6pPr>
            <a:lvl7pPr lvl="6">
              <a:spcBef>
                <a:spcPts val="0"/>
              </a:spcBef>
              <a:spcAft>
                <a:spcPts val="0"/>
              </a:spcAft>
              <a:buSzPts val="3600"/>
              <a:buNone/>
              <a:defRPr sz="3600"/>
            </a:lvl7pPr>
            <a:lvl8pPr lvl="7">
              <a:spcBef>
                <a:spcPts val="0"/>
              </a:spcBef>
              <a:spcAft>
                <a:spcPts val="0"/>
              </a:spcAft>
              <a:buSzPts val="3600"/>
              <a:buNone/>
              <a:defRPr sz="3600"/>
            </a:lvl8pPr>
            <a:lvl9pPr lvl="8">
              <a:spcBef>
                <a:spcPts val="0"/>
              </a:spcBef>
              <a:spcAft>
                <a:spcPts val="0"/>
              </a:spcAft>
              <a:buSzPts val="3600"/>
              <a:buNone/>
              <a:defRPr sz="3600"/>
            </a:lvl9pPr>
          </a:lstStyle>
          <a:p/>
        </p:txBody>
      </p:sp>
      <p:sp>
        <p:nvSpPr>
          <p:cNvPr id="16" name="Google Shape;16;p2"/>
          <p:cNvSpPr txBox="1"/>
          <p:nvPr>
            <p:ph idx="1" type="subTitle"/>
          </p:nvPr>
        </p:nvSpPr>
        <p:spPr>
          <a:xfrm>
            <a:off x="311700" y="2504747"/>
            <a:ext cx="4242600" cy="984300"/>
          </a:xfrm>
          <a:prstGeom prst="rect">
            <a:avLst/>
          </a:prstGeom>
        </p:spPr>
        <p:txBody>
          <a:bodyPr anchorCtr="0" anchor="t" bIns="91425" lIns="91425" spcFirstLastPara="1" rIns="91425" wrap="square" tIns="91425"/>
          <a:lstStyle>
            <a:lvl1pPr lvl="0">
              <a:lnSpc>
                <a:spcPct val="100000"/>
              </a:lnSpc>
              <a:spcBef>
                <a:spcPts val="0"/>
              </a:spcBef>
              <a:spcAft>
                <a:spcPts val="0"/>
              </a:spcAft>
              <a:buClr>
                <a:schemeClr val="lt2"/>
              </a:buClr>
              <a:buSzPts val="1600"/>
              <a:buNone/>
              <a:defRPr sz="1600">
                <a:solidFill>
                  <a:schemeClr val="lt2"/>
                </a:solidFill>
              </a:defRPr>
            </a:lvl1pPr>
            <a:lvl2pPr lvl="1">
              <a:lnSpc>
                <a:spcPct val="100000"/>
              </a:lnSpc>
              <a:spcBef>
                <a:spcPts val="0"/>
              </a:spcBef>
              <a:spcAft>
                <a:spcPts val="0"/>
              </a:spcAft>
              <a:buClr>
                <a:schemeClr val="lt2"/>
              </a:buClr>
              <a:buSzPts val="1600"/>
              <a:buNone/>
              <a:defRPr sz="1600">
                <a:solidFill>
                  <a:schemeClr val="lt2"/>
                </a:solidFill>
              </a:defRPr>
            </a:lvl2pPr>
            <a:lvl3pPr lvl="2">
              <a:lnSpc>
                <a:spcPct val="100000"/>
              </a:lnSpc>
              <a:spcBef>
                <a:spcPts val="0"/>
              </a:spcBef>
              <a:spcAft>
                <a:spcPts val="0"/>
              </a:spcAft>
              <a:buClr>
                <a:schemeClr val="lt2"/>
              </a:buClr>
              <a:buSzPts val="1600"/>
              <a:buNone/>
              <a:defRPr sz="1600">
                <a:solidFill>
                  <a:schemeClr val="lt2"/>
                </a:solidFill>
              </a:defRPr>
            </a:lvl3pPr>
            <a:lvl4pPr lvl="3">
              <a:lnSpc>
                <a:spcPct val="100000"/>
              </a:lnSpc>
              <a:spcBef>
                <a:spcPts val="0"/>
              </a:spcBef>
              <a:spcAft>
                <a:spcPts val="0"/>
              </a:spcAft>
              <a:buClr>
                <a:schemeClr val="lt2"/>
              </a:buClr>
              <a:buSzPts val="1600"/>
              <a:buNone/>
              <a:defRPr sz="1600">
                <a:solidFill>
                  <a:schemeClr val="lt2"/>
                </a:solidFill>
              </a:defRPr>
            </a:lvl4pPr>
            <a:lvl5pPr lvl="4">
              <a:lnSpc>
                <a:spcPct val="100000"/>
              </a:lnSpc>
              <a:spcBef>
                <a:spcPts val="0"/>
              </a:spcBef>
              <a:spcAft>
                <a:spcPts val="0"/>
              </a:spcAft>
              <a:buClr>
                <a:schemeClr val="lt2"/>
              </a:buClr>
              <a:buSzPts val="1600"/>
              <a:buNone/>
              <a:defRPr sz="1600">
                <a:solidFill>
                  <a:schemeClr val="lt2"/>
                </a:solidFill>
              </a:defRPr>
            </a:lvl5pPr>
            <a:lvl6pPr lvl="5">
              <a:lnSpc>
                <a:spcPct val="100000"/>
              </a:lnSpc>
              <a:spcBef>
                <a:spcPts val="0"/>
              </a:spcBef>
              <a:spcAft>
                <a:spcPts val="0"/>
              </a:spcAft>
              <a:buClr>
                <a:schemeClr val="lt2"/>
              </a:buClr>
              <a:buSzPts val="1600"/>
              <a:buNone/>
              <a:defRPr sz="1600">
                <a:solidFill>
                  <a:schemeClr val="lt2"/>
                </a:solidFill>
              </a:defRPr>
            </a:lvl6pPr>
            <a:lvl7pPr lvl="6">
              <a:lnSpc>
                <a:spcPct val="100000"/>
              </a:lnSpc>
              <a:spcBef>
                <a:spcPts val="0"/>
              </a:spcBef>
              <a:spcAft>
                <a:spcPts val="0"/>
              </a:spcAft>
              <a:buClr>
                <a:schemeClr val="lt2"/>
              </a:buClr>
              <a:buSzPts val="1600"/>
              <a:buNone/>
              <a:defRPr sz="1600">
                <a:solidFill>
                  <a:schemeClr val="lt2"/>
                </a:solidFill>
              </a:defRPr>
            </a:lvl7pPr>
            <a:lvl8pPr lvl="7">
              <a:lnSpc>
                <a:spcPct val="100000"/>
              </a:lnSpc>
              <a:spcBef>
                <a:spcPts val="0"/>
              </a:spcBef>
              <a:spcAft>
                <a:spcPts val="0"/>
              </a:spcAft>
              <a:buClr>
                <a:schemeClr val="lt2"/>
              </a:buClr>
              <a:buSzPts val="1600"/>
              <a:buNone/>
              <a:defRPr sz="1600">
                <a:solidFill>
                  <a:schemeClr val="lt2"/>
                </a:solidFill>
              </a:defRPr>
            </a:lvl8pPr>
            <a:lvl9pPr lvl="8">
              <a:lnSpc>
                <a:spcPct val="100000"/>
              </a:lnSpc>
              <a:spcBef>
                <a:spcPts val="0"/>
              </a:spcBef>
              <a:spcAft>
                <a:spcPts val="0"/>
              </a:spcAft>
              <a:buClr>
                <a:schemeClr val="lt2"/>
              </a:buClr>
              <a:buSzPts val="1600"/>
              <a:buNone/>
              <a:defRPr sz="1600">
                <a:solidFill>
                  <a:schemeClr val="lt2"/>
                </a:solidFill>
              </a:defRPr>
            </a:lvl9pPr>
          </a:lstStyle>
          <a:p/>
        </p:txBody>
      </p:sp>
      <p:sp>
        <p:nvSpPr>
          <p:cNvPr id="17" name="Google Shape;17;p2"/>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bg>
      <p:bgPr>
        <a:solidFill>
          <a:schemeClr val="dk1"/>
        </a:solidFill>
      </p:bgPr>
    </p:bg>
    <p:spTree>
      <p:nvGrpSpPr>
        <p:cNvPr id="58" name="Shape 58"/>
        <p:cNvGrpSpPr/>
        <p:nvPr/>
      </p:nvGrpSpPr>
      <p:grpSpPr>
        <a:xfrm>
          <a:off x="0" y="0"/>
          <a:ext cx="0" cy="0"/>
          <a:chOff x="0" y="0"/>
          <a:chExt cx="0" cy="0"/>
        </a:xfrm>
      </p:grpSpPr>
      <p:sp>
        <p:nvSpPr>
          <p:cNvPr id="59" name="Google Shape;59;p11"/>
          <p:cNvSpPr txBox="1"/>
          <p:nvPr>
            <p:ph hasCustomPrompt="1" type="title"/>
          </p:nvPr>
        </p:nvSpPr>
        <p:spPr>
          <a:xfrm>
            <a:off x="311750" y="1108233"/>
            <a:ext cx="5334900" cy="1659600"/>
          </a:xfrm>
          <a:prstGeom prst="rect">
            <a:avLst/>
          </a:prstGeom>
        </p:spPr>
        <p:txBody>
          <a:bodyPr anchorCtr="0" anchor="b" bIns="91425" lIns="91425" spcFirstLastPara="1" rIns="91425" wrap="square" tIns="91425"/>
          <a:lstStyle>
            <a:lvl1pPr lvl="0">
              <a:spcBef>
                <a:spcPts val="0"/>
              </a:spcBef>
              <a:spcAft>
                <a:spcPts val="0"/>
              </a:spcAft>
              <a:buClr>
                <a:schemeClr val="lt1"/>
              </a:buClr>
              <a:buSzPts val="10000"/>
              <a:buNone/>
              <a:defRPr sz="10000">
                <a:solidFill>
                  <a:schemeClr val="lt1"/>
                </a:solidFill>
              </a:defRPr>
            </a:lvl1pPr>
            <a:lvl2pPr lvl="1">
              <a:spcBef>
                <a:spcPts val="0"/>
              </a:spcBef>
              <a:spcAft>
                <a:spcPts val="0"/>
              </a:spcAft>
              <a:buClr>
                <a:schemeClr val="lt1"/>
              </a:buClr>
              <a:buSzPts val="10000"/>
              <a:buNone/>
              <a:defRPr sz="10000">
                <a:solidFill>
                  <a:schemeClr val="lt1"/>
                </a:solidFill>
              </a:defRPr>
            </a:lvl2pPr>
            <a:lvl3pPr lvl="2">
              <a:spcBef>
                <a:spcPts val="0"/>
              </a:spcBef>
              <a:spcAft>
                <a:spcPts val="0"/>
              </a:spcAft>
              <a:buClr>
                <a:schemeClr val="lt1"/>
              </a:buClr>
              <a:buSzPts val="10000"/>
              <a:buNone/>
              <a:defRPr sz="10000">
                <a:solidFill>
                  <a:schemeClr val="lt1"/>
                </a:solidFill>
              </a:defRPr>
            </a:lvl3pPr>
            <a:lvl4pPr lvl="3">
              <a:spcBef>
                <a:spcPts val="0"/>
              </a:spcBef>
              <a:spcAft>
                <a:spcPts val="0"/>
              </a:spcAft>
              <a:buClr>
                <a:schemeClr val="lt1"/>
              </a:buClr>
              <a:buSzPts val="10000"/>
              <a:buNone/>
              <a:defRPr sz="10000">
                <a:solidFill>
                  <a:schemeClr val="lt1"/>
                </a:solidFill>
              </a:defRPr>
            </a:lvl4pPr>
            <a:lvl5pPr lvl="4">
              <a:spcBef>
                <a:spcPts val="0"/>
              </a:spcBef>
              <a:spcAft>
                <a:spcPts val="0"/>
              </a:spcAft>
              <a:buClr>
                <a:schemeClr val="lt1"/>
              </a:buClr>
              <a:buSzPts val="10000"/>
              <a:buNone/>
              <a:defRPr sz="10000">
                <a:solidFill>
                  <a:schemeClr val="lt1"/>
                </a:solidFill>
              </a:defRPr>
            </a:lvl5pPr>
            <a:lvl6pPr lvl="5">
              <a:spcBef>
                <a:spcPts val="0"/>
              </a:spcBef>
              <a:spcAft>
                <a:spcPts val="0"/>
              </a:spcAft>
              <a:buClr>
                <a:schemeClr val="lt1"/>
              </a:buClr>
              <a:buSzPts val="10000"/>
              <a:buNone/>
              <a:defRPr sz="10000">
                <a:solidFill>
                  <a:schemeClr val="lt1"/>
                </a:solidFill>
              </a:defRPr>
            </a:lvl6pPr>
            <a:lvl7pPr lvl="6">
              <a:spcBef>
                <a:spcPts val="0"/>
              </a:spcBef>
              <a:spcAft>
                <a:spcPts val="0"/>
              </a:spcAft>
              <a:buClr>
                <a:schemeClr val="lt1"/>
              </a:buClr>
              <a:buSzPts val="10000"/>
              <a:buNone/>
              <a:defRPr sz="10000">
                <a:solidFill>
                  <a:schemeClr val="lt1"/>
                </a:solidFill>
              </a:defRPr>
            </a:lvl7pPr>
            <a:lvl8pPr lvl="7">
              <a:spcBef>
                <a:spcPts val="0"/>
              </a:spcBef>
              <a:spcAft>
                <a:spcPts val="0"/>
              </a:spcAft>
              <a:buClr>
                <a:schemeClr val="lt1"/>
              </a:buClr>
              <a:buSzPts val="10000"/>
              <a:buNone/>
              <a:defRPr sz="10000">
                <a:solidFill>
                  <a:schemeClr val="lt1"/>
                </a:solidFill>
              </a:defRPr>
            </a:lvl8pPr>
            <a:lvl9pPr lvl="8">
              <a:spcBef>
                <a:spcPts val="0"/>
              </a:spcBef>
              <a:spcAft>
                <a:spcPts val="0"/>
              </a:spcAft>
              <a:buClr>
                <a:schemeClr val="lt1"/>
              </a:buClr>
              <a:buSzPts val="10000"/>
              <a:buNone/>
              <a:defRPr sz="10000">
                <a:solidFill>
                  <a:schemeClr val="lt1"/>
                </a:solidFill>
              </a:defRPr>
            </a:lvl9pPr>
          </a:lstStyle>
          <a:p>
            <a:r>
              <a:t>xx%</a:t>
            </a:r>
          </a:p>
        </p:txBody>
      </p:sp>
      <p:sp>
        <p:nvSpPr>
          <p:cNvPr id="60" name="Google Shape;60;p11"/>
          <p:cNvSpPr txBox="1"/>
          <p:nvPr>
            <p:ph idx="1" type="body"/>
          </p:nvPr>
        </p:nvSpPr>
        <p:spPr>
          <a:xfrm>
            <a:off x="311700" y="2828567"/>
            <a:ext cx="5334900" cy="1256700"/>
          </a:xfrm>
          <a:prstGeom prst="rect">
            <a:avLst/>
          </a:prstGeom>
        </p:spPr>
        <p:txBody>
          <a:bodyPr anchorCtr="0" anchor="t" bIns="91425" lIns="91425" spcFirstLastPara="1" rIns="91425" wrap="square" tIns="91425"/>
          <a:lstStyle>
            <a:lvl1pPr indent="-311150" lvl="0" marL="457200">
              <a:spcBef>
                <a:spcPts val="0"/>
              </a:spcBef>
              <a:spcAft>
                <a:spcPts val="0"/>
              </a:spcAft>
              <a:buClr>
                <a:schemeClr val="accent2"/>
              </a:buClr>
              <a:buSzPts val="1300"/>
              <a:buChar char="●"/>
              <a:defRPr>
                <a:solidFill>
                  <a:schemeClr val="accent2"/>
                </a:solidFill>
              </a:defRPr>
            </a:lvl1pPr>
            <a:lvl2pPr indent="-298450" lvl="1" marL="914400">
              <a:spcBef>
                <a:spcPts val="1600"/>
              </a:spcBef>
              <a:spcAft>
                <a:spcPts val="0"/>
              </a:spcAft>
              <a:buClr>
                <a:schemeClr val="accent2"/>
              </a:buClr>
              <a:buSzPts val="1100"/>
              <a:buChar char="○"/>
              <a:defRPr>
                <a:solidFill>
                  <a:schemeClr val="accent2"/>
                </a:solidFill>
              </a:defRPr>
            </a:lvl2pPr>
            <a:lvl3pPr indent="-298450" lvl="2" marL="1371600">
              <a:spcBef>
                <a:spcPts val="1600"/>
              </a:spcBef>
              <a:spcAft>
                <a:spcPts val="0"/>
              </a:spcAft>
              <a:buClr>
                <a:schemeClr val="accent2"/>
              </a:buClr>
              <a:buSzPts val="1100"/>
              <a:buChar char="■"/>
              <a:defRPr>
                <a:solidFill>
                  <a:schemeClr val="accent2"/>
                </a:solidFill>
              </a:defRPr>
            </a:lvl3pPr>
            <a:lvl4pPr indent="-298450" lvl="3" marL="1828800">
              <a:spcBef>
                <a:spcPts val="1600"/>
              </a:spcBef>
              <a:spcAft>
                <a:spcPts val="0"/>
              </a:spcAft>
              <a:buClr>
                <a:schemeClr val="accent2"/>
              </a:buClr>
              <a:buSzPts val="1100"/>
              <a:buChar char="●"/>
              <a:defRPr>
                <a:solidFill>
                  <a:schemeClr val="accent2"/>
                </a:solidFill>
              </a:defRPr>
            </a:lvl4pPr>
            <a:lvl5pPr indent="-298450" lvl="4" marL="2286000">
              <a:spcBef>
                <a:spcPts val="1600"/>
              </a:spcBef>
              <a:spcAft>
                <a:spcPts val="0"/>
              </a:spcAft>
              <a:buClr>
                <a:schemeClr val="accent2"/>
              </a:buClr>
              <a:buSzPts val="1100"/>
              <a:buChar char="○"/>
              <a:defRPr>
                <a:solidFill>
                  <a:schemeClr val="accent2"/>
                </a:solidFill>
              </a:defRPr>
            </a:lvl5pPr>
            <a:lvl6pPr indent="-298450" lvl="5" marL="2743200">
              <a:spcBef>
                <a:spcPts val="1600"/>
              </a:spcBef>
              <a:spcAft>
                <a:spcPts val="0"/>
              </a:spcAft>
              <a:buClr>
                <a:schemeClr val="accent2"/>
              </a:buClr>
              <a:buSzPts val="1100"/>
              <a:buChar char="■"/>
              <a:defRPr>
                <a:solidFill>
                  <a:schemeClr val="accent2"/>
                </a:solidFill>
              </a:defRPr>
            </a:lvl6pPr>
            <a:lvl7pPr indent="-298450" lvl="6" marL="3200400">
              <a:spcBef>
                <a:spcPts val="1600"/>
              </a:spcBef>
              <a:spcAft>
                <a:spcPts val="0"/>
              </a:spcAft>
              <a:buClr>
                <a:schemeClr val="accent2"/>
              </a:buClr>
              <a:buSzPts val="1100"/>
              <a:buChar char="●"/>
              <a:defRPr>
                <a:solidFill>
                  <a:schemeClr val="accent2"/>
                </a:solidFill>
              </a:defRPr>
            </a:lvl7pPr>
            <a:lvl8pPr indent="-298450" lvl="7" marL="3657600">
              <a:spcBef>
                <a:spcPts val="1600"/>
              </a:spcBef>
              <a:spcAft>
                <a:spcPts val="0"/>
              </a:spcAft>
              <a:buClr>
                <a:schemeClr val="accent2"/>
              </a:buClr>
              <a:buSzPts val="1100"/>
              <a:buChar char="○"/>
              <a:defRPr>
                <a:solidFill>
                  <a:schemeClr val="accent2"/>
                </a:solidFill>
              </a:defRPr>
            </a:lvl8pPr>
            <a:lvl9pPr indent="-298450" lvl="8" marL="4114800">
              <a:spcBef>
                <a:spcPts val="1600"/>
              </a:spcBef>
              <a:spcAft>
                <a:spcPts val="1600"/>
              </a:spcAft>
              <a:buClr>
                <a:schemeClr val="accent2"/>
              </a:buClr>
              <a:buSzPts val="1100"/>
              <a:buChar char="■"/>
              <a:defRPr>
                <a:solidFill>
                  <a:schemeClr val="accent2"/>
                </a:solidFill>
              </a:defRPr>
            </a:lvl9pPr>
          </a:lstStyle>
          <a:p/>
        </p:txBody>
      </p:sp>
      <p:sp>
        <p:nvSpPr>
          <p:cNvPr id="61" name="Google Shape;61;p11"/>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62" name="Shape 62"/>
        <p:cNvGrpSpPr/>
        <p:nvPr/>
      </p:nvGrpSpPr>
      <p:grpSpPr>
        <a:xfrm>
          <a:off x="0" y="0"/>
          <a:ext cx="0" cy="0"/>
          <a:chOff x="0" y="0"/>
          <a:chExt cx="0" cy="0"/>
        </a:xfrm>
      </p:grpSpPr>
      <p:sp>
        <p:nvSpPr>
          <p:cNvPr id="63" name="Google Shape;63;p12"/>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ustom Layout">
  <p:cSld name="Custom Layout">
    <p:spTree>
      <p:nvGrpSpPr>
        <p:cNvPr id="64" name="Shape 64"/>
        <p:cNvGrpSpPr/>
        <p:nvPr/>
      </p:nvGrpSpPr>
      <p:grpSpPr>
        <a:xfrm>
          <a:off x="0" y="0"/>
          <a:ext cx="0" cy="0"/>
          <a:chOff x="0" y="0"/>
          <a:chExt cx="0" cy="0"/>
        </a:xfrm>
      </p:grpSpPr>
      <p:sp>
        <p:nvSpPr>
          <p:cNvPr id="65" name="Google Shape;65;p13"/>
          <p:cNvSpPr txBox="1"/>
          <p:nvPr>
            <p:ph type="title"/>
          </p:nvPr>
        </p:nvSpPr>
        <p:spPr>
          <a:xfrm>
            <a:off x="152400" y="0"/>
            <a:ext cx="8915400" cy="990600"/>
          </a:xfrm>
          <a:prstGeom prst="rect">
            <a:avLst/>
          </a:prstGeom>
          <a:noFill/>
          <a:ln>
            <a:noFill/>
          </a:ln>
        </p:spPr>
        <p:txBody>
          <a:bodyPr anchorCtr="0" anchor="ctr" bIns="45700" lIns="91425" spcFirstLastPara="1" rIns="91425" wrap="square" tIns="45700"/>
          <a:lstStyle>
            <a:lvl1pPr lvl="0" marR="0" rtl="0" algn="l">
              <a:spcBef>
                <a:spcPts val="0"/>
              </a:spcBef>
              <a:spcAft>
                <a:spcPts val="0"/>
              </a:spcAft>
              <a:buClr>
                <a:schemeClr val="dk2"/>
              </a:buClr>
              <a:buSzPts val="4600"/>
              <a:buFont typeface="Cambria"/>
              <a:buNone/>
              <a:defRPr b="0" i="0" sz="4600" u="none" cap="none" strike="noStrike">
                <a:solidFill>
                  <a:schemeClr val="dk2"/>
                </a:solidFill>
                <a:latin typeface="Cambria"/>
                <a:ea typeface="Cambria"/>
                <a:cs typeface="Cambria"/>
                <a:sym typeface="Cambria"/>
              </a:defRPr>
            </a:lvl1pPr>
            <a:lvl2pPr lvl="1" rtl="0">
              <a:spcBef>
                <a:spcPts val="0"/>
              </a:spcBef>
              <a:spcAft>
                <a:spcPts val="0"/>
              </a:spcAft>
              <a:buSzPts val="2800"/>
              <a:buNone/>
              <a:defRPr sz="1800"/>
            </a:lvl2pPr>
            <a:lvl3pPr lvl="2" rtl="0">
              <a:spcBef>
                <a:spcPts val="0"/>
              </a:spcBef>
              <a:spcAft>
                <a:spcPts val="0"/>
              </a:spcAft>
              <a:buSzPts val="2800"/>
              <a:buNone/>
              <a:defRPr sz="1800"/>
            </a:lvl3pPr>
            <a:lvl4pPr lvl="3" rtl="0">
              <a:spcBef>
                <a:spcPts val="0"/>
              </a:spcBef>
              <a:spcAft>
                <a:spcPts val="0"/>
              </a:spcAft>
              <a:buSzPts val="2800"/>
              <a:buNone/>
              <a:defRPr sz="1800"/>
            </a:lvl4pPr>
            <a:lvl5pPr lvl="4" rtl="0">
              <a:spcBef>
                <a:spcPts val="0"/>
              </a:spcBef>
              <a:spcAft>
                <a:spcPts val="0"/>
              </a:spcAft>
              <a:buSzPts val="2800"/>
              <a:buNone/>
              <a:defRPr sz="1800"/>
            </a:lvl5pPr>
            <a:lvl6pPr lvl="5" rtl="0">
              <a:spcBef>
                <a:spcPts val="0"/>
              </a:spcBef>
              <a:spcAft>
                <a:spcPts val="0"/>
              </a:spcAft>
              <a:buSzPts val="2800"/>
              <a:buNone/>
              <a:defRPr sz="1800"/>
            </a:lvl6pPr>
            <a:lvl7pPr lvl="6" rtl="0">
              <a:spcBef>
                <a:spcPts val="0"/>
              </a:spcBef>
              <a:spcAft>
                <a:spcPts val="0"/>
              </a:spcAft>
              <a:buSzPts val="2800"/>
              <a:buNone/>
              <a:defRPr sz="1800"/>
            </a:lvl7pPr>
            <a:lvl8pPr lvl="7" rtl="0">
              <a:spcBef>
                <a:spcPts val="0"/>
              </a:spcBef>
              <a:spcAft>
                <a:spcPts val="0"/>
              </a:spcAft>
              <a:buSzPts val="2800"/>
              <a:buNone/>
              <a:defRPr sz="1800"/>
            </a:lvl8pPr>
            <a:lvl9pPr lvl="8" rtl="0">
              <a:spcBef>
                <a:spcPts val="0"/>
              </a:spcBef>
              <a:spcAft>
                <a:spcPts val="0"/>
              </a:spcAft>
              <a:buSzPts val="2800"/>
              <a:buNone/>
              <a:defRPr sz="1800"/>
            </a:lvl9pPr>
          </a:lstStyle>
          <a:p/>
        </p:txBody>
      </p:sp>
      <p:sp>
        <p:nvSpPr>
          <p:cNvPr id="66" name="Google Shape;66;p13"/>
          <p:cNvSpPr txBox="1"/>
          <p:nvPr>
            <p:ph idx="1" type="body"/>
          </p:nvPr>
        </p:nvSpPr>
        <p:spPr>
          <a:xfrm>
            <a:off x="457200" y="3048000"/>
            <a:ext cx="6629400" cy="3200400"/>
          </a:xfrm>
          <a:prstGeom prst="rect">
            <a:avLst/>
          </a:prstGeom>
          <a:noFill/>
          <a:ln>
            <a:noFill/>
          </a:ln>
        </p:spPr>
        <p:txBody>
          <a:bodyPr anchorCtr="0" anchor="t" bIns="45700" lIns="91425" spcFirstLastPara="1" rIns="91425" wrap="square" tIns="45700"/>
          <a:lstStyle>
            <a:lvl1pPr indent="-368300" lvl="0" marL="457200" marR="0" rtl="0" algn="l">
              <a:spcBef>
                <a:spcPts val="440"/>
              </a:spcBef>
              <a:spcAft>
                <a:spcPts val="0"/>
              </a:spcAft>
              <a:buClr>
                <a:schemeClr val="accent1"/>
              </a:buClr>
              <a:buSzPts val="2200"/>
              <a:buFont typeface="Arial"/>
              <a:buChar char="•"/>
              <a:defRPr b="0" i="0" sz="2200" u="none" cap="none" strike="noStrike">
                <a:solidFill>
                  <a:schemeClr val="dk1"/>
                </a:solidFill>
                <a:latin typeface="Calibri"/>
                <a:ea typeface="Calibri"/>
                <a:cs typeface="Calibri"/>
                <a:sym typeface="Calibri"/>
              </a:defRPr>
            </a:lvl1pPr>
            <a:lvl2pPr indent="-355600" lvl="1" marL="914400" marR="0" rtl="0" algn="l">
              <a:spcBef>
                <a:spcPts val="1600"/>
              </a:spcBef>
              <a:spcAft>
                <a:spcPts val="0"/>
              </a:spcAft>
              <a:buClr>
                <a:schemeClr val="accent2"/>
              </a:buClr>
              <a:buSzPts val="2000"/>
              <a:buFont typeface="Arial"/>
              <a:buChar char="•"/>
              <a:defRPr b="0" i="0" sz="2000" u="none" cap="none" strike="noStrike">
                <a:solidFill>
                  <a:schemeClr val="dk1"/>
                </a:solidFill>
                <a:latin typeface="Calibri"/>
                <a:ea typeface="Calibri"/>
                <a:cs typeface="Calibri"/>
                <a:sym typeface="Calibri"/>
              </a:defRPr>
            </a:lvl2pPr>
            <a:lvl3pPr indent="-342900" lvl="2" marL="1371600" marR="0" rtl="0" algn="l">
              <a:spcBef>
                <a:spcPts val="1600"/>
              </a:spcBef>
              <a:spcAft>
                <a:spcPts val="0"/>
              </a:spcAft>
              <a:buClr>
                <a:schemeClr val="accent3"/>
              </a:buClr>
              <a:buSzPts val="1800"/>
              <a:buFont typeface="Arial"/>
              <a:buChar char="•"/>
              <a:defRPr b="0" i="0" sz="1800" u="none" cap="none" strike="noStrike">
                <a:solidFill>
                  <a:schemeClr val="dk1"/>
                </a:solidFill>
                <a:latin typeface="Calibri"/>
                <a:ea typeface="Calibri"/>
                <a:cs typeface="Calibri"/>
                <a:sym typeface="Calibri"/>
              </a:defRPr>
            </a:lvl3pPr>
            <a:lvl4pPr indent="-330200" lvl="3" marL="1828800" marR="0" rtl="0" algn="l">
              <a:spcBef>
                <a:spcPts val="1600"/>
              </a:spcBef>
              <a:spcAft>
                <a:spcPts val="0"/>
              </a:spcAft>
              <a:buClr>
                <a:schemeClr val="accent4"/>
              </a:buClr>
              <a:buSzPts val="1600"/>
              <a:buFont typeface="Arial"/>
              <a:buChar char="•"/>
              <a:defRPr b="0" i="0" sz="1600" u="none" cap="none" strike="noStrike">
                <a:solidFill>
                  <a:schemeClr val="dk1"/>
                </a:solidFill>
                <a:latin typeface="Calibri"/>
                <a:ea typeface="Calibri"/>
                <a:cs typeface="Calibri"/>
                <a:sym typeface="Calibri"/>
              </a:defRPr>
            </a:lvl4pPr>
            <a:lvl5pPr indent="-317500" lvl="4" marL="2286000" marR="0" rtl="0" algn="l">
              <a:spcBef>
                <a:spcPts val="1600"/>
              </a:spcBef>
              <a:spcAft>
                <a:spcPts val="0"/>
              </a:spcAft>
              <a:buClr>
                <a:schemeClr val="accent5"/>
              </a:buClr>
              <a:buSzPts val="1400"/>
              <a:buFont typeface="Arial"/>
              <a:buChar char="•"/>
              <a:defRPr b="0" i="0" sz="1400" u="none" cap="none" strike="noStrike">
                <a:solidFill>
                  <a:schemeClr val="dk1"/>
                </a:solidFill>
                <a:latin typeface="Calibri"/>
                <a:ea typeface="Calibri"/>
                <a:cs typeface="Calibri"/>
                <a:sym typeface="Calibri"/>
              </a:defRPr>
            </a:lvl5pPr>
            <a:lvl6pPr indent="-317500" lvl="5" marL="2743200" marR="0" rtl="0" algn="l">
              <a:spcBef>
                <a:spcPts val="1600"/>
              </a:spcBef>
              <a:spcAft>
                <a:spcPts val="0"/>
              </a:spcAft>
              <a:buClr>
                <a:schemeClr val="accent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spcBef>
                <a:spcPts val="1600"/>
              </a:spcBef>
              <a:spcAft>
                <a:spcPts val="0"/>
              </a:spcAft>
              <a:buClr>
                <a:schemeClr val="accent2"/>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spcBef>
                <a:spcPts val="1600"/>
              </a:spcBef>
              <a:spcAft>
                <a:spcPts val="0"/>
              </a:spcAft>
              <a:buClr>
                <a:schemeClr val="accent3"/>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spcBef>
                <a:spcPts val="1600"/>
              </a:spcBef>
              <a:spcAft>
                <a:spcPts val="1600"/>
              </a:spcAft>
              <a:buClr>
                <a:schemeClr val="accent4"/>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wo Content" type="twoObj">
  <p:cSld name="TWO_OBJECTS">
    <p:spTree>
      <p:nvGrpSpPr>
        <p:cNvPr id="67" name="Shape 67"/>
        <p:cNvGrpSpPr/>
        <p:nvPr/>
      </p:nvGrpSpPr>
      <p:grpSpPr>
        <a:xfrm>
          <a:off x="0" y="0"/>
          <a:ext cx="0" cy="0"/>
          <a:chOff x="0" y="0"/>
          <a:chExt cx="0" cy="0"/>
        </a:xfrm>
      </p:grpSpPr>
      <p:sp>
        <p:nvSpPr>
          <p:cNvPr id="68" name="Google Shape;68;p14"/>
          <p:cNvSpPr txBox="1"/>
          <p:nvPr>
            <p:ph type="title"/>
          </p:nvPr>
        </p:nvSpPr>
        <p:spPr>
          <a:xfrm>
            <a:off x="457200" y="274638"/>
            <a:ext cx="7620000" cy="1143000"/>
          </a:xfrm>
          <a:prstGeom prst="rect">
            <a:avLst/>
          </a:prstGeom>
          <a:noFill/>
          <a:ln>
            <a:noFill/>
          </a:ln>
        </p:spPr>
        <p:txBody>
          <a:bodyPr anchorCtr="0" anchor="ctr" bIns="45700" lIns="91425" spcFirstLastPara="1" rIns="91425" wrap="square" tIns="45700"/>
          <a:lstStyle>
            <a:lvl1pPr lvl="0" marR="0" rtl="0" algn="l">
              <a:spcBef>
                <a:spcPts val="0"/>
              </a:spcBef>
              <a:spcAft>
                <a:spcPts val="0"/>
              </a:spcAft>
              <a:buClr>
                <a:schemeClr val="dk2"/>
              </a:buClr>
              <a:buSzPts val="4600"/>
              <a:buFont typeface="Cambria"/>
              <a:buNone/>
              <a:defRPr b="0" i="0" sz="4600" u="none" cap="none" strike="noStrike">
                <a:solidFill>
                  <a:schemeClr val="dk2"/>
                </a:solidFill>
                <a:latin typeface="Cambria"/>
                <a:ea typeface="Cambria"/>
                <a:cs typeface="Cambria"/>
                <a:sym typeface="Cambria"/>
              </a:defRPr>
            </a:lvl1pPr>
            <a:lvl2pPr lvl="1" rtl="0">
              <a:spcBef>
                <a:spcPts val="0"/>
              </a:spcBef>
              <a:spcAft>
                <a:spcPts val="0"/>
              </a:spcAft>
              <a:buSzPts val="2800"/>
              <a:buNone/>
              <a:defRPr sz="1800"/>
            </a:lvl2pPr>
            <a:lvl3pPr lvl="2" rtl="0">
              <a:spcBef>
                <a:spcPts val="0"/>
              </a:spcBef>
              <a:spcAft>
                <a:spcPts val="0"/>
              </a:spcAft>
              <a:buSzPts val="2800"/>
              <a:buNone/>
              <a:defRPr sz="1800"/>
            </a:lvl3pPr>
            <a:lvl4pPr lvl="3" rtl="0">
              <a:spcBef>
                <a:spcPts val="0"/>
              </a:spcBef>
              <a:spcAft>
                <a:spcPts val="0"/>
              </a:spcAft>
              <a:buSzPts val="2800"/>
              <a:buNone/>
              <a:defRPr sz="1800"/>
            </a:lvl4pPr>
            <a:lvl5pPr lvl="4" rtl="0">
              <a:spcBef>
                <a:spcPts val="0"/>
              </a:spcBef>
              <a:spcAft>
                <a:spcPts val="0"/>
              </a:spcAft>
              <a:buSzPts val="2800"/>
              <a:buNone/>
              <a:defRPr sz="1800"/>
            </a:lvl5pPr>
            <a:lvl6pPr lvl="5" rtl="0">
              <a:spcBef>
                <a:spcPts val="0"/>
              </a:spcBef>
              <a:spcAft>
                <a:spcPts val="0"/>
              </a:spcAft>
              <a:buSzPts val="2800"/>
              <a:buNone/>
              <a:defRPr sz="1800"/>
            </a:lvl6pPr>
            <a:lvl7pPr lvl="6" rtl="0">
              <a:spcBef>
                <a:spcPts val="0"/>
              </a:spcBef>
              <a:spcAft>
                <a:spcPts val="0"/>
              </a:spcAft>
              <a:buSzPts val="2800"/>
              <a:buNone/>
              <a:defRPr sz="1800"/>
            </a:lvl7pPr>
            <a:lvl8pPr lvl="7" rtl="0">
              <a:spcBef>
                <a:spcPts val="0"/>
              </a:spcBef>
              <a:spcAft>
                <a:spcPts val="0"/>
              </a:spcAft>
              <a:buSzPts val="2800"/>
              <a:buNone/>
              <a:defRPr sz="1800"/>
            </a:lvl8pPr>
            <a:lvl9pPr lvl="8" rtl="0">
              <a:spcBef>
                <a:spcPts val="0"/>
              </a:spcBef>
              <a:spcAft>
                <a:spcPts val="0"/>
              </a:spcAft>
              <a:buSzPts val="2800"/>
              <a:buNone/>
              <a:defRPr sz="1800"/>
            </a:lvl9pPr>
          </a:lstStyle>
          <a:p/>
        </p:txBody>
      </p:sp>
      <p:sp>
        <p:nvSpPr>
          <p:cNvPr id="69" name="Google Shape;69;p14"/>
          <p:cNvSpPr txBox="1"/>
          <p:nvPr>
            <p:ph idx="1" type="body"/>
          </p:nvPr>
        </p:nvSpPr>
        <p:spPr>
          <a:xfrm>
            <a:off x="457200" y="1536192"/>
            <a:ext cx="3657600" cy="4590300"/>
          </a:xfrm>
          <a:prstGeom prst="rect">
            <a:avLst/>
          </a:prstGeom>
          <a:noFill/>
          <a:ln>
            <a:noFill/>
          </a:ln>
        </p:spPr>
        <p:txBody>
          <a:bodyPr anchorCtr="0" anchor="t" bIns="45700" lIns="91425" spcFirstLastPara="1" rIns="91425" wrap="square" tIns="45700"/>
          <a:lstStyle>
            <a:lvl1pPr indent="-406400" lvl="0" marL="457200" marR="0" rtl="0" algn="l">
              <a:spcBef>
                <a:spcPts val="560"/>
              </a:spcBef>
              <a:spcAft>
                <a:spcPts val="0"/>
              </a:spcAft>
              <a:buClr>
                <a:schemeClr val="accent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spcBef>
                <a:spcPts val="1600"/>
              </a:spcBef>
              <a:spcAft>
                <a:spcPts val="0"/>
              </a:spcAft>
              <a:buClr>
                <a:schemeClr val="accent2"/>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spcBef>
                <a:spcPts val="1600"/>
              </a:spcBef>
              <a:spcAft>
                <a:spcPts val="0"/>
              </a:spcAft>
              <a:buClr>
                <a:schemeClr val="accent3"/>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spcBef>
                <a:spcPts val="1600"/>
              </a:spcBef>
              <a:spcAft>
                <a:spcPts val="0"/>
              </a:spcAft>
              <a:buClr>
                <a:schemeClr val="accent4"/>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spcBef>
                <a:spcPts val="1600"/>
              </a:spcBef>
              <a:spcAft>
                <a:spcPts val="0"/>
              </a:spcAft>
              <a:buClr>
                <a:schemeClr val="accent5"/>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spcBef>
                <a:spcPts val="1600"/>
              </a:spcBef>
              <a:spcAft>
                <a:spcPts val="0"/>
              </a:spcAft>
              <a:buClr>
                <a:schemeClr val="accent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spcBef>
                <a:spcPts val="1600"/>
              </a:spcBef>
              <a:spcAft>
                <a:spcPts val="0"/>
              </a:spcAft>
              <a:buClr>
                <a:schemeClr val="accent2"/>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spcBef>
                <a:spcPts val="1600"/>
              </a:spcBef>
              <a:spcAft>
                <a:spcPts val="0"/>
              </a:spcAft>
              <a:buClr>
                <a:schemeClr val="accent3"/>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spcBef>
                <a:spcPts val="1600"/>
              </a:spcBef>
              <a:spcAft>
                <a:spcPts val="1600"/>
              </a:spcAft>
              <a:buClr>
                <a:schemeClr val="accent4"/>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70" name="Google Shape;70;p14"/>
          <p:cNvSpPr txBox="1"/>
          <p:nvPr>
            <p:ph idx="2" type="body"/>
          </p:nvPr>
        </p:nvSpPr>
        <p:spPr>
          <a:xfrm>
            <a:off x="4419600" y="1536192"/>
            <a:ext cx="3657600" cy="4590300"/>
          </a:xfrm>
          <a:prstGeom prst="rect">
            <a:avLst/>
          </a:prstGeom>
          <a:noFill/>
          <a:ln>
            <a:noFill/>
          </a:ln>
        </p:spPr>
        <p:txBody>
          <a:bodyPr anchorCtr="0" anchor="t" bIns="45700" lIns="91425" spcFirstLastPara="1" rIns="91425" wrap="square" tIns="45700"/>
          <a:lstStyle>
            <a:lvl1pPr indent="-406400" lvl="0" marL="457200" marR="0" rtl="0" algn="l">
              <a:spcBef>
                <a:spcPts val="560"/>
              </a:spcBef>
              <a:spcAft>
                <a:spcPts val="0"/>
              </a:spcAft>
              <a:buClr>
                <a:schemeClr val="accent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spcBef>
                <a:spcPts val="1600"/>
              </a:spcBef>
              <a:spcAft>
                <a:spcPts val="0"/>
              </a:spcAft>
              <a:buClr>
                <a:schemeClr val="accent2"/>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spcBef>
                <a:spcPts val="1600"/>
              </a:spcBef>
              <a:spcAft>
                <a:spcPts val="0"/>
              </a:spcAft>
              <a:buClr>
                <a:schemeClr val="accent3"/>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spcBef>
                <a:spcPts val="1600"/>
              </a:spcBef>
              <a:spcAft>
                <a:spcPts val="0"/>
              </a:spcAft>
              <a:buClr>
                <a:schemeClr val="accent4"/>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spcBef>
                <a:spcPts val="1600"/>
              </a:spcBef>
              <a:spcAft>
                <a:spcPts val="0"/>
              </a:spcAft>
              <a:buClr>
                <a:schemeClr val="accent5"/>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spcBef>
                <a:spcPts val="1600"/>
              </a:spcBef>
              <a:spcAft>
                <a:spcPts val="0"/>
              </a:spcAft>
              <a:buClr>
                <a:schemeClr val="accent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spcBef>
                <a:spcPts val="1600"/>
              </a:spcBef>
              <a:spcAft>
                <a:spcPts val="0"/>
              </a:spcAft>
              <a:buClr>
                <a:schemeClr val="accent2"/>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spcBef>
                <a:spcPts val="1600"/>
              </a:spcBef>
              <a:spcAft>
                <a:spcPts val="0"/>
              </a:spcAft>
              <a:buClr>
                <a:schemeClr val="accent3"/>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spcBef>
                <a:spcPts val="1600"/>
              </a:spcBef>
              <a:spcAft>
                <a:spcPts val="1600"/>
              </a:spcAft>
              <a:buClr>
                <a:schemeClr val="accent4"/>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71" name="Google Shape;71;p14"/>
          <p:cNvSpPr txBox="1"/>
          <p:nvPr>
            <p:ph idx="10" type="dt"/>
          </p:nvPr>
        </p:nvSpPr>
        <p:spPr>
          <a:xfrm rot="-5400000">
            <a:off x="7551320" y="1645949"/>
            <a:ext cx="2438400" cy="365700"/>
          </a:xfrm>
          <a:prstGeom prst="rect">
            <a:avLst/>
          </a:prstGeom>
          <a:noFill/>
          <a:ln>
            <a:noFill/>
          </a:ln>
        </p:spPr>
        <p:txBody>
          <a:bodyPr anchorCtr="0" anchor="ctr" bIns="45700" lIns="91425" spcFirstLastPara="1" rIns="91425" wrap="square" tIns="45700"/>
          <a:lstStyle>
            <a:lvl1pPr lvl="0" marR="0" rtl="0" algn="l">
              <a:spcBef>
                <a:spcPts val="0"/>
              </a:spcBef>
              <a:spcAft>
                <a:spcPts val="0"/>
              </a:spcAft>
              <a:buSzPts val="1400"/>
              <a:buNone/>
              <a:defRPr sz="1200">
                <a:solidFill>
                  <a:schemeClr val="lt2"/>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72" name="Google Shape;72;p14"/>
          <p:cNvSpPr txBox="1"/>
          <p:nvPr>
            <p:ph idx="11" type="ftr"/>
          </p:nvPr>
        </p:nvSpPr>
        <p:spPr>
          <a:xfrm rot="-5400000">
            <a:off x="7586870" y="4048780"/>
            <a:ext cx="2367300" cy="365700"/>
          </a:xfrm>
          <a:prstGeom prst="rect">
            <a:avLst/>
          </a:prstGeom>
          <a:noFill/>
          <a:ln>
            <a:noFill/>
          </a:ln>
        </p:spPr>
        <p:txBody>
          <a:bodyPr anchorCtr="0" anchor="ctr" bIns="45700" lIns="91425" spcFirstLastPara="1" rIns="91425" wrap="square" tIns="45700"/>
          <a:lstStyle>
            <a:lvl1pPr lvl="0" marR="0" rtl="0" algn="r">
              <a:spcBef>
                <a:spcPts val="0"/>
              </a:spcBef>
              <a:spcAft>
                <a:spcPts val="0"/>
              </a:spcAft>
              <a:buSzPts val="1400"/>
              <a:buNone/>
              <a:defRPr sz="1200">
                <a:solidFill>
                  <a:schemeClr val="lt2"/>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73" name="Google Shape;73;p14"/>
          <p:cNvSpPr/>
          <p:nvPr>
            <p:ph idx="12" type="sldNum"/>
          </p:nvPr>
        </p:nvSpPr>
        <p:spPr>
          <a:xfrm>
            <a:off x="8531788" y="5648960"/>
            <a:ext cx="548700" cy="396300"/>
          </a:xfrm>
          <a:prstGeom prst="bracketPair">
            <a:avLst/>
          </a:prstGeom>
          <a:noFill/>
          <a:ln cap="flat" cmpd="sng" w="19050">
            <a:solidFill>
              <a:srgbClr val="FFFFFF"/>
            </a:solidFill>
            <a:prstDash val="solid"/>
            <a:round/>
            <a:headEnd len="sm" w="sm" type="none"/>
            <a:tailEnd len="sm" w="sm" type="none"/>
          </a:ln>
        </p:spPr>
        <p:txBody>
          <a:bodyPr anchorCtr="0" anchor="ctr" bIns="0" lIns="0" spcFirstLastPara="1" rIns="0" wrap="square" tIns="0">
            <a:noAutofit/>
          </a:bodyPr>
          <a:lstStyle>
            <a:lvl1pPr indent="0" lvl="0" marL="0" marR="0" rtl="0" algn="ctr">
              <a:spcBef>
                <a:spcPts val="0"/>
              </a:spcBef>
              <a:spcAft>
                <a:spcPts val="0"/>
              </a:spcAft>
              <a:buNone/>
              <a:defRPr sz="1800">
                <a:solidFill>
                  <a:srgbClr val="525252"/>
                </a:solidFill>
                <a:latin typeface="Calibri"/>
                <a:ea typeface="Calibri"/>
                <a:cs typeface="Calibri"/>
                <a:sym typeface="Calibri"/>
              </a:defRPr>
            </a:lvl1pPr>
            <a:lvl2pPr indent="0" lvl="1" marL="0" marR="0" rtl="0" algn="ctr">
              <a:spcBef>
                <a:spcPts val="0"/>
              </a:spcBef>
              <a:spcAft>
                <a:spcPts val="0"/>
              </a:spcAft>
              <a:buNone/>
              <a:defRPr sz="1800">
                <a:solidFill>
                  <a:srgbClr val="525252"/>
                </a:solidFill>
                <a:latin typeface="Calibri"/>
                <a:ea typeface="Calibri"/>
                <a:cs typeface="Calibri"/>
                <a:sym typeface="Calibri"/>
              </a:defRPr>
            </a:lvl2pPr>
            <a:lvl3pPr indent="0" lvl="2" marL="0" marR="0" rtl="0" algn="ctr">
              <a:spcBef>
                <a:spcPts val="0"/>
              </a:spcBef>
              <a:spcAft>
                <a:spcPts val="0"/>
              </a:spcAft>
              <a:buNone/>
              <a:defRPr sz="1800">
                <a:solidFill>
                  <a:srgbClr val="525252"/>
                </a:solidFill>
                <a:latin typeface="Calibri"/>
                <a:ea typeface="Calibri"/>
                <a:cs typeface="Calibri"/>
                <a:sym typeface="Calibri"/>
              </a:defRPr>
            </a:lvl3pPr>
            <a:lvl4pPr indent="0" lvl="3" marL="0" marR="0" rtl="0" algn="ctr">
              <a:spcBef>
                <a:spcPts val="0"/>
              </a:spcBef>
              <a:spcAft>
                <a:spcPts val="0"/>
              </a:spcAft>
              <a:buNone/>
              <a:defRPr sz="1800">
                <a:solidFill>
                  <a:srgbClr val="525252"/>
                </a:solidFill>
                <a:latin typeface="Calibri"/>
                <a:ea typeface="Calibri"/>
                <a:cs typeface="Calibri"/>
                <a:sym typeface="Calibri"/>
              </a:defRPr>
            </a:lvl4pPr>
            <a:lvl5pPr indent="0" lvl="4" marL="0" marR="0" rtl="0" algn="ctr">
              <a:spcBef>
                <a:spcPts val="0"/>
              </a:spcBef>
              <a:spcAft>
                <a:spcPts val="0"/>
              </a:spcAft>
              <a:buNone/>
              <a:defRPr sz="1800">
                <a:solidFill>
                  <a:srgbClr val="525252"/>
                </a:solidFill>
                <a:latin typeface="Calibri"/>
                <a:ea typeface="Calibri"/>
                <a:cs typeface="Calibri"/>
                <a:sym typeface="Calibri"/>
              </a:defRPr>
            </a:lvl5pPr>
            <a:lvl6pPr indent="0" lvl="5" marL="0" marR="0" rtl="0" algn="ctr">
              <a:spcBef>
                <a:spcPts val="0"/>
              </a:spcBef>
              <a:spcAft>
                <a:spcPts val="0"/>
              </a:spcAft>
              <a:buNone/>
              <a:defRPr sz="1800">
                <a:solidFill>
                  <a:srgbClr val="525252"/>
                </a:solidFill>
                <a:latin typeface="Calibri"/>
                <a:ea typeface="Calibri"/>
                <a:cs typeface="Calibri"/>
                <a:sym typeface="Calibri"/>
              </a:defRPr>
            </a:lvl6pPr>
            <a:lvl7pPr indent="0" lvl="6" marL="0" marR="0" rtl="0" algn="ctr">
              <a:spcBef>
                <a:spcPts val="0"/>
              </a:spcBef>
              <a:spcAft>
                <a:spcPts val="0"/>
              </a:spcAft>
              <a:buNone/>
              <a:defRPr sz="1800">
                <a:solidFill>
                  <a:srgbClr val="525252"/>
                </a:solidFill>
                <a:latin typeface="Calibri"/>
                <a:ea typeface="Calibri"/>
                <a:cs typeface="Calibri"/>
                <a:sym typeface="Calibri"/>
              </a:defRPr>
            </a:lvl7pPr>
            <a:lvl8pPr indent="0" lvl="7" marL="0" marR="0" rtl="0" algn="ctr">
              <a:spcBef>
                <a:spcPts val="0"/>
              </a:spcBef>
              <a:spcAft>
                <a:spcPts val="0"/>
              </a:spcAft>
              <a:buNone/>
              <a:defRPr sz="1800">
                <a:solidFill>
                  <a:srgbClr val="525252"/>
                </a:solidFill>
                <a:latin typeface="Calibri"/>
                <a:ea typeface="Calibri"/>
                <a:cs typeface="Calibri"/>
                <a:sym typeface="Calibri"/>
              </a:defRPr>
            </a:lvl8pPr>
            <a:lvl9pPr indent="0" lvl="8" marL="0" marR="0" rtl="0" algn="ctr">
              <a:spcBef>
                <a:spcPts val="0"/>
              </a:spcBef>
              <a:spcAft>
                <a:spcPts val="0"/>
              </a:spcAft>
              <a:buNone/>
              <a:defRPr sz="1800">
                <a:solidFill>
                  <a:srgbClr val="525252"/>
                </a:solidFill>
                <a:latin typeface="Calibri"/>
                <a:ea typeface="Calibri"/>
                <a:cs typeface="Calibri"/>
                <a:sym typeface="Calibri"/>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bg>
      <p:bgPr>
        <a:solidFill>
          <a:schemeClr val="accent3"/>
        </a:solidFill>
      </p:bgPr>
    </p:bg>
    <p:spTree>
      <p:nvGrpSpPr>
        <p:cNvPr id="18" name="Shape 18"/>
        <p:cNvGrpSpPr/>
        <p:nvPr/>
      </p:nvGrpSpPr>
      <p:grpSpPr>
        <a:xfrm>
          <a:off x="0" y="0"/>
          <a:ext cx="0" cy="0"/>
          <a:chOff x="0" y="0"/>
          <a:chExt cx="0" cy="0"/>
        </a:xfrm>
      </p:grpSpPr>
      <p:sp>
        <p:nvSpPr>
          <p:cNvPr id="19" name="Google Shape;19;p3"/>
          <p:cNvSpPr/>
          <p:nvPr/>
        </p:nvSpPr>
        <p:spPr>
          <a:xfrm>
            <a:off x="0" y="64132"/>
            <a:ext cx="9144250" cy="5863987"/>
          </a:xfrm>
          <a:custGeom>
            <a:rect b="b" l="l" r="r" t="t"/>
            <a:pathLst>
              <a:path extrusionOk="0" h="175924" w="365770">
                <a:moveTo>
                  <a:pt x="0" y="0"/>
                </a:moveTo>
                <a:lnTo>
                  <a:pt x="365770" y="0"/>
                </a:lnTo>
                <a:lnTo>
                  <a:pt x="365760" y="70914"/>
                </a:lnTo>
                <a:lnTo>
                  <a:pt x="0" y="175924"/>
                </a:lnTo>
                <a:close/>
              </a:path>
            </a:pathLst>
          </a:custGeom>
          <a:solidFill>
            <a:schemeClr val="lt1"/>
          </a:solidFill>
          <a:ln>
            <a:noFill/>
          </a:ln>
        </p:spPr>
      </p:sp>
      <p:sp>
        <p:nvSpPr>
          <p:cNvPr id="20" name="Google Shape;20;p3"/>
          <p:cNvSpPr/>
          <p:nvPr/>
        </p:nvSpPr>
        <p:spPr>
          <a:xfrm>
            <a:off x="0" y="0"/>
            <a:ext cx="9144250" cy="5863987"/>
          </a:xfrm>
          <a:custGeom>
            <a:rect b="b" l="l" r="r" t="t"/>
            <a:pathLst>
              <a:path extrusionOk="0" h="175924" w="365770">
                <a:moveTo>
                  <a:pt x="0" y="0"/>
                </a:moveTo>
                <a:lnTo>
                  <a:pt x="365770" y="0"/>
                </a:lnTo>
                <a:lnTo>
                  <a:pt x="365760" y="70914"/>
                </a:lnTo>
                <a:lnTo>
                  <a:pt x="0" y="175924"/>
                </a:lnTo>
                <a:close/>
              </a:path>
            </a:pathLst>
          </a:custGeom>
          <a:solidFill>
            <a:schemeClr val="accent3"/>
          </a:solidFill>
          <a:ln>
            <a:noFill/>
          </a:ln>
        </p:spPr>
      </p:sp>
      <p:sp>
        <p:nvSpPr>
          <p:cNvPr id="21" name="Google Shape;21;p3"/>
          <p:cNvSpPr txBox="1"/>
          <p:nvPr>
            <p:ph type="title"/>
          </p:nvPr>
        </p:nvSpPr>
        <p:spPr>
          <a:xfrm>
            <a:off x="311700" y="719633"/>
            <a:ext cx="8520600" cy="1710000"/>
          </a:xfrm>
          <a:prstGeom prst="rect">
            <a:avLst/>
          </a:prstGeom>
        </p:spPr>
        <p:txBody>
          <a:bodyPr anchorCtr="0" anchor="t" bIns="91425" lIns="91425" spcFirstLastPara="1" rIns="91425" wrap="square" tIns="91425"/>
          <a:lstStyle>
            <a:lvl1pPr lvl="0">
              <a:spcBef>
                <a:spcPts val="0"/>
              </a:spcBef>
              <a:spcAft>
                <a:spcPts val="0"/>
              </a:spcAft>
              <a:buSzPts val="3600"/>
              <a:buNone/>
              <a:defRPr sz="3600"/>
            </a:lvl1pPr>
            <a:lvl2pPr lvl="1">
              <a:spcBef>
                <a:spcPts val="0"/>
              </a:spcBef>
              <a:spcAft>
                <a:spcPts val="0"/>
              </a:spcAft>
              <a:buSzPts val="3600"/>
              <a:buNone/>
              <a:defRPr sz="3600"/>
            </a:lvl2pPr>
            <a:lvl3pPr lvl="2">
              <a:spcBef>
                <a:spcPts val="0"/>
              </a:spcBef>
              <a:spcAft>
                <a:spcPts val="0"/>
              </a:spcAft>
              <a:buSzPts val="3600"/>
              <a:buNone/>
              <a:defRPr sz="3600"/>
            </a:lvl3pPr>
            <a:lvl4pPr lvl="3">
              <a:spcBef>
                <a:spcPts val="0"/>
              </a:spcBef>
              <a:spcAft>
                <a:spcPts val="0"/>
              </a:spcAft>
              <a:buSzPts val="3600"/>
              <a:buNone/>
              <a:defRPr sz="3600"/>
            </a:lvl4pPr>
            <a:lvl5pPr lvl="4">
              <a:spcBef>
                <a:spcPts val="0"/>
              </a:spcBef>
              <a:spcAft>
                <a:spcPts val="0"/>
              </a:spcAft>
              <a:buSzPts val="3600"/>
              <a:buNone/>
              <a:defRPr sz="3600"/>
            </a:lvl5pPr>
            <a:lvl6pPr lvl="5">
              <a:spcBef>
                <a:spcPts val="0"/>
              </a:spcBef>
              <a:spcAft>
                <a:spcPts val="0"/>
              </a:spcAft>
              <a:buSzPts val="3600"/>
              <a:buNone/>
              <a:defRPr sz="3600"/>
            </a:lvl6pPr>
            <a:lvl7pPr lvl="6">
              <a:spcBef>
                <a:spcPts val="0"/>
              </a:spcBef>
              <a:spcAft>
                <a:spcPts val="0"/>
              </a:spcAft>
              <a:buSzPts val="3600"/>
              <a:buNone/>
              <a:defRPr sz="3600"/>
            </a:lvl7pPr>
            <a:lvl8pPr lvl="7">
              <a:spcBef>
                <a:spcPts val="0"/>
              </a:spcBef>
              <a:spcAft>
                <a:spcPts val="0"/>
              </a:spcAft>
              <a:buSzPts val="3600"/>
              <a:buNone/>
              <a:defRPr sz="3600"/>
            </a:lvl8pPr>
            <a:lvl9pPr lvl="8">
              <a:spcBef>
                <a:spcPts val="0"/>
              </a:spcBef>
              <a:spcAft>
                <a:spcPts val="0"/>
              </a:spcAft>
              <a:buSzPts val="3600"/>
              <a:buNone/>
              <a:defRPr sz="3600"/>
            </a:lvl9pPr>
          </a:lstStyle>
          <a:p/>
        </p:txBody>
      </p:sp>
      <p:sp>
        <p:nvSpPr>
          <p:cNvPr id="22" name="Google Shape;22;p3"/>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solidFill>
                  <a:schemeClr val="accent1"/>
                </a:solidFill>
              </a:defRPr>
            </a:lvl1pPr>
            <a:lvl2pPr lvl="1">
              <a:buNone/>
              <a:defRPr>
                <a:solidFill>
                  <a:schemeClr val="accent1"/>
                </a:solidFill>
              </a:defRPr>
            </a:lvl2pPr>
            <a:lvl3pPr lvl="2">
              <a:buNone/>
              <a:defRPr>
                <a:solidFill>
                  <a:schemeClr val="accent1"/>
                </a:solidFill>
              </a:defRPr>
            </a:lvl3pPr>
            <a:lvl4pPr lvl="3">
              <a:buNone/>
              <a:defRPr>
                <a:solidFill>
                  <a:schemeClr val="accent1"/>
                </a:solidFill>
              </a:defRPr>
            </a:lvl4pPr>
            <a:lvl5pPr lvl="4">
              <a:buNone/>
              <a:defRPr>
                <a:solidFill>
                  <a:schemeClr val="accent1"/>
                </a:solidFill>
              </a:defRPr>
            </a:lvl5pPr>
            <a:lvl6pPr lvl="5">
              <a:buNone/>
              <a:defRPr>
                <a:solidFill>
                  <a:schemeClr val="accent1"/>
                </a:solidFill>
              </a:defRPr>
            </a:lvl6pPr>
            <a:lvl7pPr lvl="6">
              <a:buNone/>
              <a:defRPr>
                <a:solidFill>
                  <a:schemeClr val="accent1"/>
                </a:solidFill>
              </a:defRPr>
            </a:lvl7pPr>
            <a:lvl8pPr lvl="7">
              <a:buNone/>
              <a:defRPr>
                <a:solidFill>
                  <a:schemeClr val="accent1"/>
                </a:solidFill>
              </a:defRPr>
            </a:lvl8pPr>
            <a:lvl9pPr lvl="8">
              <a:buNone/>
              <a:defRPr>
                <a:solidFill>
                  <a:schemeClr val="accent1"/>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23" name="Shape 23"/>
        <p:cNvGrpSpPr/>
        <p:nvPr/>
      </p:nvGrpSpPr>
      <p:grpSpPr>
        <a:xfrm>
          <a:off x="0" y="0"/>
          <a:ext cx="0" cy="0"/>
          <a:chOff x="0" y="0"/>
          <a:chExt cx="0" cy="0"/>
        </a:xfrm>
      </p:grpSpPr>
      <p:sp>
        <p:nvSpPr>
          <p:cNvPr id="24" name="Google Shape;24;p4"/>
          <p:cNvSpPr/>
          <p:nvPr/>
        </p:nvSpPr>
        <p:spPr>
          <a:xfrm>
            <a:off x="0" y="0"/>
            <a:ext cx="4314000" cy="68580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 name="Google Shape;25;p4"/>
          <p:cNvSpPr/>
          <p:nvPr/>
        </p:nvSpPr>
        <p:spPr>
          <a:xfrm>
            <a:off x="0" y="58833"/>
            <a:ext cx="4313625" cy="5865687"/>
          </a:xfrm>
          <a:custGeom>
            <a:rect b="b" l="l" r="r" t="t"/>
            <a:pathLst>
              <a:path extrusionOk="0" h="175975" w="172545">
                <a:moveTo>
                  <a:pt x="0" y="157"/>
                </a:moveTo>
                <a:lnTo>
                  <a:pt x="172419" y="0"/>
                </a:lnTo>
                <a:lnTo>
                  <a:pt x="172545" y="126541"/>
                </a:lnTo>
                <a:lnTo>
                  <a:pt x="0" y="175975"/>
                </a:lnTo>
                <a:close/>
              </a:path>
            </a:pathLst>
          </a:custGeom>
          <a:solidFill>
            <a:schemeClr val="accent2"/>
          </a:solidFill>
          <a:ln>
            <a:noFill/>
          </a:ln>
        </p:spPr>
      </p:sp>
      <p:sp>
        <p:nvSpPr>
          <p:cNvPr id="26" name="Google Shape;26;p4"/>
          <p:cNvSpPr/>
          <p:nvPr/>
        </p:nvSpPr>
        <p:spPr>
          <a:xfrm>
            <a:off x="-125" y="0"/>
            <a:ext cx="4316900" cy="5860653"/>
          </a:xfrm>
          <a:custGeom>
            <a:rect b="b" l="l" r="r" t="t"/>
            <a:pathLst>
              <a:path extrusionOk="0" h="175824" w="172676">
                <a:moveTo>
                  <a:pt x="0" y="6"/>
                </a:moveTo>
                <a:lnTo>
                  <a:pt x="172676" y="0"/>
                </a:lnTo>
                <a:lnTo>
                  <a:pt x="172562" y="126442"/>
                </a:lnTo>
                <a:lnTo>
                  <a:pt x="0" y="175824"/>
                </a:lnTo>
                <a:close/>
              </a:path>
            </a:pathLst>
          </a:custGeom>
          <a:solidFill>
            <a:schemeClr val="dk1"/>
          </a:solidFill>
          <a:ln>
            <a:noFill/>
          </a:ln>
        </p:spPr>
      </p:sp>
      <p:sp>
        <p:nvSpPr>
          <p:cNvPr id="27" name="Google Shape;27;p4"/>
          <p:cNvSpPr txBox="1"/>
          <p:nvPr>
            <p:ph type="title"/>
          </p:nvPr>
        </p:nvSpPr>
        <p:spPr>
          <a:xfrm>
            <a:off x="311725" y="667900"/>
            <a:ext cx="3706500" cy="3345300"/>
          </a:xfrm>
          <a:prstGeom prst="rect">
            <a:avLst/>
          </a:prstGeom>
        </p:spPr>
        <p:txBody>
          <a:bodyPr anchorCtr="0" anchor="t" bIns="91425" lIns="91425" spcFirstLastPara="1" rIns="91425" wrap="square" tIns="91425"/>
          <a:lstStyle>
            <a:lvl1pPr lvl="0">
              <a:spcBef>
                <a:spcPts val="0"/>
              </a:spcBef>
              <a:spcAft>
                <a:spcPts val="0"/>
              </a:spcAft>
              <a:buClr>
                <a:schemeClr val="lt1"/>
              </a:buClr>
              <a:buSzPts val="2800"/>
              <a:buNone/>
              <a:defRPr>
                <a:solidFill>
                  <a:schemeClr val="lt1"/>
                </a:solidFill>
              </a:defRPr>
            </a:lvl1pPr>
            <a:lvl2pPr lvl="1">
              <a:spcBef>
                <a:spcPts val="0"/>
              </a:spcBef>
              <a:spcAft>
                <a:spcPts val="0"/>
              </a:spcAft>
              <a:buClr>
                <a:schemeClr val="lt1"/>
              </a:buClr>
              <a:buSzPts val="2800"/>
              <a:buNone/>
              <a:defRPr>
                <a:solidFill>
                  <a:schemeClr val="lt1"/>
                </a:solidFill>
              </a:defRPr>
            </a:lvl2pPr>
            <a:lvl3pPr lvl="2">
              <a:spcBef>
                <a:spcPts val="0"/>
              </a:spcBef>
              <a:spcAft>
                <a:spcPts val="0"/>
              </a:spcAft>
              <a:buClr>
                <a:schemeClr val="lt1"/>
              </a:buClr>
              <a:buSzPts val="2800"/>
              <a:buNone/>
              <a:defRPr>
                <a:solidFill>
                  <a:schemeClr val="lt1"/>
                </a:solidFill>
              </a:defRPr>
            </a:lvl3pPr>
            <a:lvl4pPr lvl="3">
              <a:spcBef>
                <a:spcPts val="0"/>
              </a:spcBef>
              <a:spcAft>
                <a:spcPts val="0"/>
              </a:spcAft>
              <a:buClr>
                <a:schemeClr val="lt1"/>
              </a:buClr>
              <a:buSzPts val="2800"/>
              <a:buNone/>
              <a:defRPr>
                <a:solidFill>
                  <a:schemeClr val="lt1"/>
                </a:solidFill>
              </a:defRPr>
            </a:lvl4pPr>
            <a:lvl5pPr lvl="4">
              <a:spcBef>
                <a:spcPts val="0"/>
              </a:spcBef>
              <a:spcAft>
                <a:spcPts val="0"/>
              </a:spcAft>
              <a:buClr>
                <a:schemeClr val="lt1"/>
              </a:buClr>
              <a:buSzPts val="2800"/>
              <a:buNone/>
              <a:defRPr>
                <a:solidFill>
                  <a:schemeClr val="lt1"/>
                </a:solidFill>
              </a:defRPr>
            </a:lvl5pPr>
            <a:lvl6pPr lvl="5">
              <a:spcBef>
                <a:spcPts val="0"/>
              </a:spcBef>
              <a:spcAft>
                <a:spcPts val="0"/>
              </a:spcAft>
              <a:buClr>
                <a:schemeClr val="lt1"/>
              </a:buClr>
              <a:buSzPts val="2800"/>
              <a:buNone/>
              <a:defRPr>
                <a:solidFill>
                  <a:schemeClr val="lt1"/>
                </a:solidFill>
              </a:defRPr>
            </a:lvl6pPr>
            <a:lvl7pPr lvl="6">
              <a:spcBef>
                <a:spcPts val="0"/>
              </a:spcBef>
              <a:spcAft>
                <a:spcPts val="0"/>
              </a:spcAft>
              <a:buClr>
                <a:schemeClr val="lt1"/>
              </a:buClr>
              <a:buSzPts val="2800"/>
              <a:buNone/>
              <a:defRPr>
                <a:solidFill>
                  <a:schemeClr val="lt1"/>
                </a:solidFill>
              </a:defRPr>
            </a:lvl7pPr>
            <a:lvl8pPr lvl="7">
              <a:spcBef>
                <a:spcPts val="0"/>
              </a:spcBef>
              <a:spcAft>
                <a:spcPts val="0"/>
              </a:spcAft>
              <a:buClr>
                <a:schemeClr val="lt1"/>
              </a:buClr>
              <a:buSzPts val="2800"/>
              <a:buNone/>
              <a:defRPr>
                <a:solidFill>
                  <a:schemeClr val="lt1"/>
                </a:solidFill>
              </a:defRPr>
            </a:lvl8pPr>
            <a:lvl9pPr lvl="8">
              <a:spcBef>
                <a:spcPts val="0"/>
              </a:spcBef>
              <a:spcAft>
                <a:spcPts val="0"/>
              </a:spcAft>
              <a:buClr>
                <a:schemeClr val="lt1"/>
              </a:buClr>
              <a:buSzPts val="2800"/>
              <a:buNone/>
              <a:defRPr>
                <a:solidFill>
                  <a:schemeClr val="lt1"/>
                </a:solidFill>
              </a:defRPr>
            </a:lvl9pPr>
          </a:lstStyle>
          <a:p/>
        </p:txBody>
      </p:sp>
      <p:sp>
        <p:nvSpPr>
          <p:cNvPr id="28" name="Google Shape;28;p4"/>
          <p:cNvSpPr txBox="1"/>
          <p:nvPr>
            <p:ph idx="1" type="body"/>
          </p:nvPr>
        </p:nvSpPr>
        <p:spPr>
          <a:xfrm>
            <a:off x="4644675" y="667900"/>
            <a:ext cx="4166400" cy="5464800"/>
          </a:xfrm>
          <a:prstGeom prst="rect">
            <a:avLst/>
          </a:prstGeom>
        </p:spPr>
        <p:txBody>
          <a:bodyPr anchorCtr="0" anchor="t" bIns="91425" lIns="91425" spcFirstLastPara="1" rIns="91425" wrap="square" tIns="91425"/>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29" name="Google Shape;29;p4"/>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30" name="Shape 30"/>
        <p:cNvGrpSpPr/>
        <p:nvPr/>
      </p:nvGrpSpPr>
      <p:grpSpPr>
        <a:xfrm>
          <a:off x="0" y="0"/>
          <a:ext cx="0" cy="0"/>
          <a:chOff x="0" y="0"/>
          <a:chExt cx="0" cy="0"/>
        </a:xfrm>
      </p:grpSpPr>
      <p:sp>
        <p:nvSpPr>
          <p:cNvPr id="31" name="Google Shape;31;p5"/>
          <p:cNvSpPr/>
          <p:nvPr/>
        </p:nvSpPr>
        <p:spPr>
          <a:xfrm>
            <a:off x="0" y="0"/>
            <a:ext cx="9144000" cy="17028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 name="Google Shape;32;p5"/>
          <p:cNvSpPr txBox="1"/>
          <p:nvPr>
            <p:ph type="title"/>
          </p:nvPr>
        </p:nvSpPr>
        <p:spPr>
          <a:xfrm>
            <a:off x="311725" y="667900"/>
            <a:ext cx="8520600" cy="831600"/>
          </a:xfrm>
          <a:prstGeom prst="rect">
            <a:avLst/>
          </a:prstGeom>
        </p:spPr>
        <p:txBody>
          <a:bodyPr anchorCtr="0" anchor="t" bIns="91425" lIns="91425" spcFirstLastPara="1" rIns="91425" wrap="square" tIns="91425"/>
          <a:lstStyle>
            <a:lvl1pPr lvl="0">
              <a:spcBef>
                <a:spcPts val="0"/>
              </a:spcBef>
              <a:spcAft>
                <a:spcPts val="0"/>
              </a:spcAft>
              <a:buClr>
                <a:schemeClr val="lt1"/>
              </a:buClr>
              <a:buSzPts val="2800"/>
              <a:buNone/>
              <a:defRPr>
                <a:solidFill>
                  <a:schemeClr val="lt1"/>
                </a:solidFill>
              </a:defRPr>
            </a:lvl1pPr>
            <a:lvl2pPr lvl="1">
              <a:spcBef>
                <a:spcPts val="0"/>
              </a:spcBef>
              <a:spcAft>
                <a:spcPts val="0"/>
              </a:spcAft>
              <a:buClr>
                <a:schemeClr val="lt1"/>
              </a:buClr>
              <a:buSzPts val="2800"/>
              <a:buNone/>
              <a:defRPr>
                <a:solidFill>
                  <a:schemeClr val="lt1"/>
                </a:solidFill>
              </a:defRPr>
            </a:lvl2pPr>
            <a:lvl3pPr lvl="2">
              <a:spcBef>
                <a:spcPts val="0"/>
              </a:spcBef>
              <a:spcAft>
                <a:spcPts val="0"/>
              </a:spcAft>
              <a:buClr>
                <a:schemeClr val="lt1"/>
              </a:buClr>
              <a:buSzPts val="2800"/>
              <a:buNone/>
              <a:defRPr>
                <a:solidFill>
                  <a:schemeClr val="lt1"/>
                </a:solidFill>
              </a:defRPr>
            </a:lvl3pPr>
            <a:lvl4pPr lvl="3">
              <a:spcBef>
                <a:spcPts val="0"/>
              </a:spcBef>
              <a:spcAft>
                <a:spcPts val="0"/>
              </a:spcAft>
              <a:buClr>
                <a:schemeClr val="lt1"/>
              </a:buClr>
              <a:buSzPts val="2800"/>
              <a:buNone/>
              <a:defRPr>
                <a:solidFill>
                  <a:schemeClr val="lt1"/>
                </a:solidFill>
              </a:defRPr>
            </a:lvl4pPr>
            <a:lvl5pPr lvl="4">
              <a:spcBef>
                <a:spcPts val="0"/>
              </a:spcBef>
              <a:spcAft>
                <a:spcPts val="0"/>
              </a:spcAft>
              <a:buClr>
                <a:schemeClr val="lt1"/>
              </a:buClr>
              <a:buSzPts val="2800"/>
              <a:buNone/>
              <a:defRPr>
                <a:solidFill>
                  <a:schemeClr val="lt1"/>
                </a:solidFill>
              </a:defRPr>
            </a:lvl5pPr>
            <a:lvl6pPr lvl="5">
              <a:spcBef>
                <a:spcPts val="0"/>
              </a:spcBef>
              <a:spcAft>
                <a:spcPts val="0"/>
              </a:spcAft>
              <a:buClr>
                <a:schemeClr val="lt1"/>
              </a:buClr>
              <a:buSzPts val="2800"/>
              <a:buNone/>
              <a:defRPr>
                <a:solidFill>
                  <a:schemeClr val="lt1"/>
                </a:solidFill>
              </a:defRPr>
            </a:lvl6pPr>
            <a:lvl7pPr lvl="6">
              <a:spcBef>
                <a:spcPts val="0"/>
              </a:spcBef>
              <a:spcAft>
                <a:spcPts val="0"/>
              </a:spcAft>
              <a:buClr>
                <a:schemeClr val="lt1"/>
              </a:buClr>
              <a:buSzPts val="2800"/>
              <a:buNone/>
              <a:defRPr>
                <a:solidFill>
                  <a:schemeClr val="lt1"/>
                </a:solidFill>
              </a:defRPr>
            </a:lvl7pPr>
            <a:lvl8pPr lvl="7">
              <a:spcBef>
                <a:spcPts val="0"/>
              </a:spcBef>
              <a:spcAft>
                <a:spcPts val="0"/>
              </a:spcAft>
              <a:buClr>
                <a:schemeClr val="lt1"/>
              </a:buClr>
              <a:buSzPts val="2800"/>
              <a:buNone/>
              <a:defRPr>
                <a:solidFill>
                  <a:schemeClr val="lt1"/>
                </a:solidFill>
              </a:defRPr>
            </a:lvl8pPr>
            <a:lvl9pPr lvl="8">
              <a:spcBef>
                <a:spcPts val="0"/>
              </a:spcBef>
              <a:spcAft>
                <a:spcPts val="0"/>
              </a:spcAft>
              <a:buClr>
                <a:schemeClr val="lt1"/>
              </a:buClr>
              <a:buSzPts val="2800"/>
              <a:buNone/>
              <a:defRPr>
                <a:solidFill>
                  <a:schemeClr val="lt1"/>
                </a:solidFill>
              </a:defRPr>
            </a:lvl9pPr>
          </a:lstStyle>
          <a:p/>
        </p:txBody>
      </p:sp>
      <p:sp>
        <p:nvSpPr>
          <p:cNvPr id="33" name="Google Shape;33;p5"/>
          <p:cNvSpPr txBox="1"/>
          <p:nvPr>
            <p:ph idx="1" type="body"/>
          </p:nvPr>
        </p:nvSpPr>
        <p:spPr>
          <a:xfrm>
            <a:off x="311700" y="2007600"/>
            <a:ext cx="3999900" cy="4101600"/>
          </a:xfrm>
          <a:prstGeom prst="rect">
            <a:avLst/>
          </a:prstGeom>
        </p:spPr>
        <p:txBody>
          <a:bodyPr anchorCtr="0" anchor="t" bIns="91425" lIns="91425" spcFirstLastPara="1" rIns="91425" wrap="square" tIns="91425"/>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34" name="Google Shape;34;p5"/>
          <p:cNvSpPr txBox="1"/>
          <p:nvPr>
            <p:ph idx="2" type="body"/>
          </p:nvPr>
        </p:nvSpPr>
        <p:spPr>
          <a:xfrm>
            <a:off x="4832400" y="2007600"/>
            <a:ext cx="3999900" cy="4101600"/>
          </a:xfrm>
          <a:prstGeom prst="rect">
            <a:avLst/>
          </a:prstGeom>
        </p:spPr>
        <p:txBody>
          <a:bodyPr anchorCtr="0" anchor="t" bIns="91425" lIns="91425" spcFirstLastPara="1" rIns="91425" wrap="square" tIns="91425"/>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35" name="Google Shape;35;p5"/>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36" name="Shape 36"/>
        <p:cNvGrpSpPr/>
        <p:nvPr/>
      </p:nvGrpSpPr>
      <p:grpSpPr>
        <a:xfrm>
          <a:off x="0" y="0"/>
          <a:ext cx="0" cy="0"/>
          <a:chOff x="0" y="0"/>
          <a:chExt cx="0" cy="0"/>
        </a:xfrm>
      </p:grpSpPr>
      <p:sp>
        <p:nvSpPr>
          <p:cNvPr id="37" name="Google Shape;37;p6"/>
          <p:cNvSpPr/>
          <p:nvPr/>
        </p:nvSpPr>
        <p:spPr>
          <a:xfrm>
            <a:off x="0" y="0"/>
            <a:ext cx="9144000" cy="17028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 name="Google Shape;38;p6"/>
          <p:cNvSpPr txBox="1"/>
          <p:nvPr>
            <p:ph type="title"/>
          </p:nvPr>
        </p:nvSpPr>
        <p:spPr>
          <a:xfrm>
            <a:off x="311725" y="667900"/>
            <a:ext cx="8520600" cy="831600"/>
          </a:xfrm>
          <a:prstGeom prst="rect">
            <a:avLst/>
          </a:prstGeom>
        </p:spPr>
        <p:txBody>
          <a:bodyPr anchorCtr="0" anchor="t" bIns="91425" lIns="91425" spcFirstLastPara="1" rIns="91425" wrap="square" tIns="91425"/>
          <a:lstStyle>
            <a:lvl1pPr lvl="0">
              <a:spcBef>
                <a:spcPts val="0"/>
              </a:spcBef>
              <a:spcAft>
                <a:spcPts val="0"/>
              </a:spcAft>
              <a:buClr>
                <a:schemeClr val="lt1"/>
              </a:buClr>
              <a:buSzPts val="2800"/>
              <a:buNone/>
              <a:defRPr>
                <a:solidFill>
                  <a:schemeClr val="lt1"/>
                </a:solidFill>
              </a:defRPr>
            </a:lvl1pPr>
            <a:lvl2pPr lvl="1">
              <a:spcBef>
                <a:spcPts val="0"/>
              </a:spcBef>
              <a:spcAft>
                <a:spcPts val="0"/>
              </a:spcAft>
              <a:buClr>
                <a:schemeClr val="lt1"/>
              </a:buClr>
              <a:buSzPts val="2800"/>
              <a:buNone/>
              <a:defRPr>
                <a:solidFill>
                  <a:schemeClr val="lt1"/>
                </a:solidFill>
              </a:defRPr>
            </a:lvl2pPr>
            <a:lvl3pPr lvl="2">
              <a:spcBef>
                <a:spcPts val="0"/>
              </a:spcBef>
              <a:spcAft>
                <a:spcPts val="0"/>
              </a:spcAft>
              <a:buClr>
                <a:schemeClr val="lt1"/>
              </a:buClr>
              <a:buSzPts val="2800"/>
              <a:buNone/>
              <a:defRPr>
                <a:solidFill>
                  <a:schemeClr val="lt1"/>
                </a:solidFill>
              </a:defRPr>
            </a:lvl3pPr>
            <a:lvl4pPr lvl="3">
              <a:spcBef>
                <a:spcPts val="0"/>
              </a:spcBef>
              <a:spcAft>
                <a:spcPts val="0"/>
              </a:spcAft>
              <a:buClr>
                <a:schemeClr val="lt1"/>
              </a:buClr>
              <a:buSzPts val="2800"/>
              <a:buNone/>
              <a:defRPr>
                <a:solidFill>
                  <a:schemeClr val="lt1"/>
                </a:solidFill>
              </a:defRPr>
            </a:lvl4pPr>
            <a:lvl5pPr lvl="4">
              <a:spcBef>
                <a:spcPts val="0"/>
              </a:spcBef>
              <a:spcAft>
                <a:spcPts val="0"/>
              </a:spcAft>
              <a:buClr>
                <a:schemeClr val="lt1"/>
              </a:buClr>
              <a:buSzPts val="2800"/>
              <a:buNone/>
              <a:defRPr>
                <a:solidFill>
                  <a:schemeClr val="lt1"/>
                </a:solidFill>
              </a:defRPr>
            </a:lvl5pPr>
            <a:lvl6pPr lvl="5">
              <a:spcBef>
                <a:spcPts val="0"/>
              </a:spcBef>
              <a:spcAft>
                <a:spcPts val="0"/>
              </a:spcAft>
              <a:buClr>
                <a:schemeClr val="lt1"/>
              </a:buClr>
              <a:buSzPts val="2800"/>
              <a:buNone/>
              <a:defRPr>
                <a:solidFill>
                  <a:schemeClr val="lt1"/>
                </a:solidFill>
              </a:defRPr>
            </a:lvl6pPr>
            <a:lvl7pPr lvl="6">
              <a:spcBef>
                <a:spcPts val="0"/>
              </a:spcBef>
              <a:spcAft>
                <a:spcPts val="0"/>
              </a:spcAft>
              <a:buClr>
                <a:schemeClr val="lt1"/>
              </a:buClr>
              <a:buSzPts val="2800"/>
              <a:buNone/>
              <a:defRPr>
                <a:solidFill>
                  <a:schemeClr val="lt1"/>
                </a:solidFill>
              </a:defRPr>
            </a:lvl7pPr>
            <a:lvl8pPr lvl="7">
              <a:spcBef>
                <a:spcPts val="0"/>
              </a:spcBef>
              <a:spcAft>
                <a:spcPts val="0"/>
              </a:spcAft>
              <a:buClr>
                <a:schemeClr val="lt1"/>
              </a:buClr>
              <a:buSzPts val="2800"/>
              <a:buNone/>
              <a:defRPr>
                <a:solidFill>
                  <a:schemeClr val="lt1"/>
                </a:solidFill>
              </a:defRPr>
            </a:lvl8pPr>
            <a:lvl9pPr lvl="8">
              <a:spcBef>
                <a:spcPts val="0"/>
              </a:spcBef>
              <a:spcAft>
                <a:spcPts val="0"/>
              </a:spcAft>
              <a:buClr>
                <a:schemeClr val="lt1"/>
              </a:buClr>
              <a:buSzPts val="2800"/>
              <a:buNone/>
              <a:defRPr>
                <a:solidFill>
                  <a:schemeClr val="lt1"/>
                </a:solidFill>
              </a:defRPr>
            </a:lvl9pPr>
          </a:lstStyle>
          <a:p/>
        </p:txBody>
      </p:sp>
      <p:sp>
        <p:nvSpPr>
          <p:cNvPr id="39" name="Google Shape;39;p6"/>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40" name="Shape 40"/>
        <p:cNvGrpSpPr/>
        <p:nvPr/>
      </p:nvGrpSpPr>
      <p:grpSpPr>
        <a:xfrm>
          <a:off x="0" y="0"/>
          <a:ext cx="0" cy="0"/>
          <a:chOff x="0" y="0"/>
          <a:chExt cx="0" cy="0"/>
        </a:xfrm>
      </p:grpSpPr>
      <p:sp>
        <p:nvSpPr>
          <p:cNvPr id="41" name="Google Shape;41;p7"/>
          <p:cNvSpPr/>
          <p:nvPr/>
        </p:nvSpPr>
        <p:spPr>
          <a:xfrm>
            <a:off x="0" y="0"/>
            <a:ext cx="3764400" cy="68580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 name="Google Shape;42;p7"/>
          <p:cNvSpPr txBox="1"/>
          <p:nvPr>
            <p:ph type="title"/>
          </p:nvPr>
        </p:nvSpPr>
        <p:spPr>
          <a:xfrm>
            <a:off x="311725" y="667900"/>
            <a:ext cx="3127500" cy="2438700"/>
          </a:xfrm>
          <a:prstGeom prst="rect">
            <a:avLst/>
          </a:prstGeom>
        </p:spPr>
        <p:txBody>
          <a:bodyPr anchorCtr="0" anchor="t" bIns="91425" lIns="91425" spcFirstLastPara="1" rIns="91425" wrap="square" tIns="91425"/>
          <a:lstStyle>
            <a:lvl1pPr lvl="0">
              <a:spcBef>
                <a:spcPts val="0"/>
              </a:spcBef>
              <a:spcAft>
                <a:spcPts val="0"/>
              </a:spcAft>
              <a:buClr>
                <a:schemeClr val="lt1"/>
              </a:buClr>
              <a:buSzPts val="2800"/>
              <a:buNone/>
              <a:defRPr>
                <a:solidFill>
                  <a:schemeClr val="lt1"/>
                </a:solidFill>
              </a:defRPr>
            </a:lvl1pPr>
            <a:lvl2pPr lvl="1">
              <a:spcBef>
                <a:spcPts val="0"/>
              </a:spcBef>
              <a:spcAft>
                <a:spcPts val="0"/>
              </a:spcAft>
              <a:buClr>
                <a:schemeClr val="lt1"/>
              </a:buClr>
              <a:buSzPts val="2800"/>
              <a:buNone/>
              <a:defRPr>
                <a:solidFill>
                  <a:schemeClr val="lt1"/>
                </a:solidFill>
              </a:defRPr>
            </a:lvl2pPr>
            <a:lvl3pPr lvl="2">
              <a:spcBef>
                <a:spcPts val="0"/>
              </a:spcBef>
              <a:spcAft>
                <a:spcPts val="0"/>
              </a:spcAft>
              <a:buClr>
                <a:schemeClr val="lt1"/>
              </a:buClr>
              <a:buSzPts val="2800"/>
              <a:buNone/>
              <a:defRPr>
                <a:solidFill>
                  <a:schemeClr val="lt1"/>
                </a:solidFill>
              </a:defRPr>
            </a:lvl3pPr>
            <a:lvl4pPr lvl="3">
              <a:spcBef>
                <a:spcPts val="0"/>
              </a:spcBef>
              <a:spcAft>
                <a:spcPts val="0"/>
              </a:spcAft>
              <a:buClr>
                <a:schemeClr val="lt1"/>
              </a:buClr>
              <a:buSzPts val="2800"/>
              <a:buNone/>
              <a:defRPr>
                <a:solidFill>
                  <a:schemeClr val="lt1"/>
                </a:solidFill>
              </a:defRPr>
            </a:lvl4pPr>
            <a:lvl5pPr lvl="4">
              <a:spcBef>
                <a:spcPts val="0"/>
              </a:spcBef>
              <a:spcAft>
                <a:spcPts val="0"/>
              </a:spcAft>
              <a:buClr>
                <a:schemeClr val="lt1"/>
              </a:buClr>
              <a:buSzPts val="2800"/>
              <a:buNone/>
              <a:defRPr>
                <a:solidFill>
                  <a:schemeClr val="lt1"/>
                </a:solidFill>
              </a:defRPr>
            </a:lvl5pPr>
            <a:lvl6pPr lvl="5">
              <a:spcBef>
                <a:spcPts val="0"/>
              </a:spcBef>
              <a:spcAft>
                <a:spcPts val="0"/>
              </a:spcAft>
              <a:buClr>
                <a:schemeClr val="lt1"/>
              </a:buClr>
              <a:buSzPts val="2800"/>
              <a:buNone/>
              <a:defRPr>
                <a:solidFill>
                  <a:schemeClr val="lt1"/>
                </a:solidFill>
              </a:defRPr>
            </a:lvl6pPr>
            <a:lvl7pPr lvl="6">
              <a:spcBef>
                <a:spcPts val="0"/>
              </a:spcBef>
              <a:spcAft>
                <a:spcPts val="0"/>
              </a:spcAft>
              <a:buClr>
                <a:schemeClr val="lt1"/>
              </a:buClr>
              <a:buSzPts val="2800"/>
              <a:buNone/>
              <a:defRPr>
                <a:solidFill>
                  <a:schemeClr val="lt1"/>
                </a:solidFill>
              </a:defRPr>
            </a:lvl7pPr>
            <a:lvl8pPr lvl="7">
              <a:spcBef>
                <a:spcPts val="0"/>
              </a:spcBef>
              <a:spcAft>
                <a:spcPts val="0"/>
              </a:spcAft>
              <a:buClr>
                <a:schemeClr val="lt1"/>
              </a:buClr>
              <a:buSzPts val="2800"/>
              <a:buNone/>
              <a:defRPr>
                <a:solidFill>
                  <a:schemeClr val="lt1"/>
                </a:solidFill>
              </a:defRPr>
            </a:lvl8pPr>
            <a:lvl9pPr lvl="8">
              <a:spcBef>
                <a:spcPts val="0"/>
              </a:spcBef>
              <a:spcAft>
                <a:spcPts val="0"/>
              </a:spcAft>
              <a:buClr>
                <a:schemeClr val="lt1"/>
              </a:buClr>
              <a:buSzPts val="2800"/>
              <a:buNone/>
              <a:defRPr>
                <a:solidFill>
                  <a:schemeClr val="lt1"/>
                </a:solidFill>
              </a:defRPr>
            </a:lvl9pPr>
          </a:lstStyle>
          <a:p/>
        </p:txBody>
      </p:sp>
      <p:sp>
        <p:nvSpPr>
          <p:cNvPr id="43" name="Google Shape;43;p7"/>
          <p:cNvSpPr txBox="1"/>
          <p:nvPr>
            <p:ph idx="1" type="body"/>
          </p:nvPr>
        </p:nvSpPr>
        <p:spPr>
          <a:xfrm>
            <a:off x="311700" y="3187533"/>
            <a:ext cx="3127500" cy="3063900"/>
          </a:xfrm>
          <a:prstGeom prst="rect">
            <a:avLst/>
          </a:prstGeom>
        </p:spPr>
        <p:txBody>
          <a:bodyPr anchorCtr="0" anchor="t" bIns="91425" lIns="91425" spcFirstLastPara="1" rIns="91425" wrap="square" tIns="91425"/>
          <a:lstStyle>
            <a:lvl1pPr indent="-311150" lvl="0" marL="457200">
              <a:spcBef>
                <a:spcPts val="0"/>
              </a:spcBef>
              <a:spcAft>
                <a:spcPts val="0"/>
              </a:spcAft>
              <a:buClr>
                <a:schemeClr val="accent2"/>
              </a:buClr>
              <a:buSzPts val="1300"/>
              <a:buChar char="●"/>
              <a:defRPr>
                <a:solidFill>
                  <a:schemeClr val="accent2"/>
                </a:solidFill>
              </a:defRPr>
            </a:lvl1pPr>
            <a:lvl2pPr indent="-298450" lvl="1" marL="914400">
              <a:spcBef>
                <a:spcPts val="1600"/>
              </a:spcBef>
              <a:spcAft>
                <a:spcPts val="0"/>
              </a:spcAft>
              <a:buClr>
                <a:schemeClr val="accent2"/>
              </a:buClr>
              <a:buSzPts val="1100"/>
              <a:buChar char="○"/>
              <a:defRPr>
                <a:solidFill>
                  <a:schemeClr val="accent2"/>
                </a:solidFill>
              </a:defRPr>
            </a:lvl2pPr>
            <a:lvl3pPr indent="-298450" lvl="2" marL="1371600">
              <a:spcBef>
                <a:spcPts val="1600"/>
              </a:spcBef>
              <a:spcAft>
                <a:spcPts val="0"/>
              </a:spcAft>
              <a:buClr>
                <a:schemeClr val="accent2"/>
              </a:buClr>
              <a:buSzPts val="1100"/>
              <a:buChar char="■"/>
              <a:defRPr>
                <a:solidFill>
                  <a:schemeClr val="accent2"/>
                </a:solidFill>
              </a:defRPr>
            </a:lvl3pPr>
            <a:lvl4pPr indent="-298450" lvl="3" marL="1828800">
              <a:spcBef>
                <a:spcPts val="1600"/>
              </a:spcBef>
              <a:spcAft>
                <a:spcPts val="0"/>
              </a:spcAft>
              <a:buClr>
                <a:schemeClr val="accent2"/>
              </a:buClr>
              <a:buSzPts val="1100"/>
              <a:buChar char="●"/>
              <a:defRPr>
                <a:solidFill>
                  <a:schemeClr val="accent2"/>
                </a:solidFill>
              </a:defRPr>
            </a:lvl4pPr>
            <a:lvl5pPr indent="-298450" lvl="4" marL="2286000">
              <a:spcBef>
                <a:spcPts val="1600"/>
              </a:spcBef>
              <a:spcAft>
                <a:spcPts val="0"/>
              </a:spcAft>
              <a:buClr>
                <a:schemeClr val="accent2"/>
              </a:buClr>
              <a:buSzPts val="1100"/>
              <a:buChar char="○"/>
              <a:defRPr>
                <a:solidFill>
                  <a:schemeClr val="accent2"/>
                </a:solidFill>
              </a:defRPr>
            </a:lvl5pPr>
            <a:lvl6pPr indent="-298450" lvl="5" marL="2743200">
              <a:spcBef>
                <a:spcPts val="1600"/>
              </a:spcBef>
              <a:spcAft>
                <a:spcPts val="0"/>
              </a:spcAft>
              <a:buClr>
                <a:schemeClr val="accent2"/>
              </a:buClr>
              <a:buSzPts val="1100"/>
              <a:buChar char="■"/>
              <a:defRPr>
                <a:solidFill>
                  <a:schemeClr val="accent2"/>
                </a:solidFill>
              </a:defRPr>
            </a:lvl6pPr>
            <a:lvl7pPr indent="-298450" lvl="6" marL="3200400">
              <a:spcBef>
                <a:spcPts val="1600"/>
              </a:spcBef>
              <a:spcAft>
                <a:spcPts val="0"/>
              </a:spcAft>
              <a:buClr>
                <a:schemeClr val="accent2"/>
              </a:buClr>
              <a:buSzPts val="1100"/>
              <a:buChar char="●"/>
              <a:defRPr>
                <a:solidFill>
                  <a:schemeClr val="accent2"/>
                </a:solidFill>
              </a:defRPr>
            </a:lvl7pPr>
            <a:lvl8pPr indent="-298450" lvl="7" marL="3657600">
              <a:spcBef>
                <a:spcPts val="1600"/>
              </a:spcBef>
              <a:spcAft>
                <a:spcPts val="0"/>
              </a:spcAft>
              <a:buClr>
                <a:schemeClr val="accent2"/>
              </a:buClr>
              <a:buSzPts val="1100"/>
              <a:buChar char="○"/>
              <a:defRPr>
                <a:solidFill>
                  <a:schemeClr val="accent2"/>
                </a:solidFill>
              </a:defRPr>
            </a:lvl8pPr>
            <a:lvl9pPr indent="-298450" lvl="8" marL="4114800">
              <a:spcBef>
                <a:spcPts val="1600"/>
              </a:spcBef>
              <a:spcAft>
                <a:spcPts val="1600"/>
              </a:spcAft>
              <a:buClr>
                <a:schemeClr val="accent2"/>
              </a:buClr>
              <a:buSzPts val="1100"/>
              <a:buChar char="■"/>
              <a:defRPr>
                <a:solidFill>
                  <a:schemeClr val="accent2"/>
                </a:solidFill>
              </a:defRPr>
            </a:lvl9pPr>
          </a:lstStyle>
          <a:p/>
        </p:txBody>
      </p:sp>
      <p:sp>
        <p:nvSpPr>
          <p:cNvPr id="44" name="Google Shape;44;p7"/>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bg>
      <p:bgPr>
        <a:solidFill>
          <a:schemeClr val="accent3"/>
        </a:solidFill>
      </p:bgPr>
    </p:bg>
    <p:spTree>
      <p:nvGrpSpPr>
        <p:cNvPr id="45" name="Shape 45"/>
        <p:cNvGrpSpPr/>
        <p:nvPr/>
      </p:nvGrpSpPr>
      <p:grpSpPr>
        <a:xfrm>
          <a:off x="0" y="0"/>
          <a:ext cx="0" cy="0"/>
          <a:chOff x="0" y="0"/>
          <a:chExt cx="0" cy="0"/>
        </a:xfrm>
      </p:grpSpPr>
      <p:sp>
        <p:nvSpPr>
          <p:cNvPr id="46" name="Google Shape;46;p8"/>
          <p:cNvSpPr txBox="1"/>
          <p:nvPr>
            <p:ph type="title"/>
          </p:nvPr>
        </p:nvSpPr>
        <p:spPr>
          <a:xfrm>
            <a:off x="311675" y="1064800"/>
            <a:ext cx="6247800" cy="4728300"/>
          </a:xfrm>
          <a:prstGeom prst="rect">
            <a:avLst/>
          </a:prstGeom>
        </p:spPr>
        <p:txBody>
          <a:bodyPr anchorCtr="0" anchor="ctr" bIns="91425" lIns="91425" spcFirstLastPara="1" rIns="91425" wrap="square" tIns="91425"/>
          <a:lstStyle>
            <a:lvl1pPr lvl="0">
              <a:spcBef>
                <a:spcPts val="0"/>
              </a:spcBef>
              <a:spcAft>
                <a:spcPts val="0"/>
              </a:spcAft>
              <a:buSzPts val="3600"/>
              <a:buNone/>
              <a:defRPr sz="3600"/>
            </a:lvl1pPr>
            <a:lvl2pPr lvl="1">
              <a:spcBef>
                <a:spcPts val="0"/>
              </a:spcBef>
              <a:spcAft>
                <a:spcPts val="0"/>
              </a:spcAft>
              <a:buSzPts val="3600"/>
              <a:buNone/>
              <a:defRPr sz="3600"/>
            </a:lvl2pPr>
            <a:lvl3pPr lvl="2">
              <a:spcBef>
                <a:spcPts val="0"/>
              </a:spcBef>
              <a:spcAft>
                <a:spcPts val="0"/>
              </a:spcAft>
              <a:buSzPts val="3600"/>
              <a:buNone/>
              <a:defRPr sz="3600"/>
            </a:lvl3pPr>
            <a:lvl4pPr lvl="3">
              <a:spcBef>
                <a:spcPts val="0"/>
              </a:spcBef>
              <a:spcAft>
                <a:spcPts val="0"/>
              </a:spcAft>
              <a:buSzPts val="3600"/>
              <a:buNone/>
              <a:defRPr sz="3600"/>
            </a:lvl4pPr>
            <a:lvl5pPr lvl="4">
              <a:spcBef>
                <a:spcPts val="0"/>
              </a:spcBef>
              <a:spcAft>
                <a:spcPts val="0"/>
              </a:spcAft>
              <a:buSzPts val="3600"/>
              <a:buNone/>
              <a:defRPr sz="3600"/>
            </a:lvl5pPr>
            <a:lvl6pPr lvl="5">
              <a:spcBef>
                <a:spcPts val="0"/>
              </a:spcBef>
              <a:spcAft>
                <a:spcPts val="0"/>
              </a:spcAft>
              <a:buSzPts val="3600"/>
              <a:buNone/>
              <a:defRPr sz="3600"/>
            </a:lvl6pPr>
            <a:lvl7pPr lvl="6">
              <a:spcBef>
                <a:spcPts val="0"/>
              </a:spcBef>
              <a:spcAft>
                <a:spcPts val="0"/>
              </a:spcAft>
              <a:buSzPts val="3600"/>
              <a:buNone/>
              <a:defRPr sz="3600"/>
            </a:lvl7pPr>
            <a:lvl8pPr lvl="7">
              <a:spcBef>
                <a:spcPts val="0"/>
              </a:spcBef>
              <a:spcAft>
                <a:spcPts val="0"/>
              </a:spcAft>
              <a:buSzPts val="3600"/>
              <a:buNone/>
              <a:defRPr sz="3600"/>
            </a:lvl8pPr>
            <a:lvl9pPr lvl="8">
              <a:spcBef>
                <a:spcPts val="0"/>
              </a:spcBef>
              <a:spcAft>
                <a:spcPts val="0"/>
              </a:spcAft>
              <a:buSzPts val="3600"/>
              <a:buNone/>
              <a:defRPr sz="3600"/>
            </a:lvl9pPr>
          </a:lstStyle>
          <a:p/>
        </p:txBody>
      </p:sp>
      <p:sp>
        <p:nvSpPr>
          <p:cNvPr id="47" name="Google Shape;47;p8"/>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solidFill>
                  <a:schemeClr val="accent1"/>
                </a:solidFill>
              </a:defRPr>
            </a:lvl1pPr>
            <a:lvl2pPr lvl="1">
              <a:buNone/>
              <a:defRPr>
                <a:solidFill>
                  <a:schemeClr val="accent1"/>
                </a:solidFill>
              </a:defRPr>
            </a:lvl2pPr>
            <a:lvl3pPr lvl="2">
              <a:buNone/>
              <a:defRPr>
                <a:solidFill>
                  <a:schemeClr val="accent1"/>
                </a:solidFill>
              </a:defRPr>
            </a:lvl3pPr>
            <a:lvl4pPr lvl="3">
              <a:buNone/>
              <a:defRPr>
                <a:solidFill>
                  <a:schemeClr val="accent1"/>
                </a:solidFill>
              </a:defRPr>
            </a:lvl4pPr>
            <a:lvl5pPr lvl="4">
              <a:buNone/>
              <a:defRPr>
                <a:solidFill>
                  <a:schemeClr val="accent1"/>
                </a:solidFill>
              </a:defRPr>
            </a:lvl5pPr>
            <a:lvl6pPr lvl="5">
              <a:buNone/>
              <a:defRPr>
                <a:solidFill>
                  <a:schemeClr val="accent1"/>
                </a:solidFill>
              </a:defRPr>
            </a:lvl6pPr>
            <a:lvl7pPr lvl="6">
              <a:buNone/>
              <a:defRPr>
                <a:solidFill>
                  <a:schemeClr val="accent1"/>
                </a:solidFill>
              </a:defRPr>
            </a:lvl7pPr>
            <a:lvl8pPr lvl="7">
              <a:buNone/>
              <a:defRPr>
                <a:solidFill>
                  <a:schemeClr val="accent1"/>
                </a:solidFill>
              </a:defRPr>
            </a:lvl8pPr>
            <a:lvl9pPr lvl="8">
              <a:buNone/>
              <a:defRPr>
                <a:solidFill>
                  <a:schemeClr val="accent1"/>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48" name="Shape 48"/>
        <p:cNvGrpSpPr/>
        <p:nvPr/>
      </p:nvGrpSpPr>
      <p:grpSpPr>
        <a:xfrm>
          <a:off x="0" y="0"/>
          <a:ext cx="0" cy="0"/>
          <a:chOff x="0" y="0"/>
          <a:chExt cx="0" cy="0"/>
        </a:xfrm>
      </p:grpSpPr>
      <p:sp>
        <p:nvSpPr>
          <p:cNvPr id="49" name="Google Shape;49;p9"/>
          <p:cNvSpPr/>
          <p:nvPr/>
        </p:nvSpPr>
        <p:spPr>
          <a:xfrm>
            <a:off x="0" y="0"/>
            <a:ext cx="4572000" cy="68580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 name="Google Shape;50;p9"/>
          <p:cNvSpPr txBox="1"/>
          <p:nvPr>
            <p:ph type="title"/>
          </p:nvPr>
        </p:nvSpPr>
        <p:spPr>
          <a:xfrm>
            <a:off x="311300" y="667900"/>
            <a:ext cx="3704400" cy="2732700"/>
          </a:xfrm>
          <a:prstGeom prst="rect">
            <a:avLst/>
          </a:prstGeom>
        </p:spPr>
        <p:txBody>
          <a:bodyPr anchorCtr="0" anchor="t" bIns="91425" lIns="91425" spcFirstLastPara="1" rIns="91425" wrap="square" tIns="91425"/>
          <a:lstStyle>
            <a:lvl1pPr lvl="0">
              <a:spcBef>
                <a:spcPts val="0"/>
              </a:spcBef>
              <a:spcAft>
                <a:spcPts val="0"/>
              </a:spcAft>
              <a:buClr>
                <a:schemeClr val="lt1"/>
              </a:buClr>
              <a:buSzPts val="2800"/>
              <a:buNone/>
              <a:defRPr>
                <a:solidFill>
                  <a:schemeClr val="lt1"/>
                </a:solidFill>
              </a:defRPr>
            </a:lvl1pPr>
            <a:lvl2pPr lvl="1">
              <a:spcBef>
                <a:spcPts val="0"/>
              </a:spcBef>
              <a:spcAft>
                <a:spcPts val="0"/>
              </a:spcAft>
              <a:buClr>
                <a:schemeClr val="lt1"/>
              </a:buClr>
              <a:buSzPts val="2800"/>
              <a:buNone/>
              <a:defRPr>
                <a:solidFill>
                  <a:schemeClr val="lt1"/>
                </a:solidFill>
              </a:defRPr>
            </a:lvl2pPr>
            <a:lvl3pPr lvl="2">
              <a:spcBef>
                <a:spcPts val="0"/>
              </a:spcBef>
              <a:spcAft>
                <a:spcPts val="0"/>
              </a:spcAft>
              <a:buClr>
                <a:schemeClr val="lt1"/>
              </a:buClr>
              <a:buSzPts val="2800"/>
              <a:buNone/>
              <a:defRPr>
                <a:solidFill>
                  <a:schemeClr val="lt1"/>
                </a:solidFill>
              </a:defRPr>
            </a:lvl3pPr>
            <a:lvl4pPr lvl="3">
              <a:spcBef>
                <a:spcPts val="0"/>
              </a:spcBef>
              <a:spcAft>
                <a:spcPts val="0"/>
              </a:spcAft>
              <a:buClr>
                <a:schemeClr val="lt1"/>
              </a:buClr>
              <a:buSzPts val="2800"/>
              <a:buNone/>
              <a:defRPr>
                <a:solidFill>
                  <a:schemeClr val="lt1"/>
                </a:solidFill>
              </a:defRPr>
            </a:lvl4pPr>
            <a:lvl5pPr lvl="4">
              <a:spcBef>
                <a:spcPts val="0"/>
              </a:spcBef>
              <a:spcAft>
                <a:spcPts val="0"/>
              </a:spcAft>
              <a:buClr>
                <a:schemeClr val="lt1"/>
              </a:buClr>
              <a:buSzPts val="2800"/>
              <a:buNone/>
              <a:defRPr>
                <a:solidFill>
                  <a:schemeClr val="lt1"/>
                </a:solidFill>
              </a:defRPr>
            </a:lvl5pPr>
            <a:lvl6pPr lvl="5">
              <a:spcBef>
                <a:spcPts val="0"/>
              </a:spcBef>
              <a:spcAft>
                <a:spcPts val="0"/>
              </a:spcAft>
              <a:buClr>
                <a:schemeClr val="lt1"/>
              </a:buClr>
              <a:buSzPts val="2800"/>
              <a:buNone/>
              <a:defRPr>
                <a:solidFill>
                  <a:schemeClr val="lt1"/>
                </a:solidFill>
              </a:defRPr>
            </a:lvl6pPr>
            <a:lvl7pPr lvl="6">
              <a:spcBef>
                <a:spcPts val="0"/>
              </a:spcBef>
              <a:spcAft>
                <a:spcPts val="0"/>
              </a:spcAft>
              <a:buClr>
                <a:schemeClr val="lt1"/>
              </a:buClr>
              <a:buSzPts val="2800"/>
              <a:buNone/>
              <a:defRPr>
                <a:solidFill>
                  <a:schemeClr val="lt1"/>
                </a:solidFill>
              </a:defRPr>
            </a:lvl7pPr>
            <a:lvl8pPr lvl="7">
              <a:spcBef>
                <a:spcPts val="0"/>
              </a:spcBef>
              <a:spcAft>
                <a:spcPts val="0"/>
              </a:spcAft>
              <a:buClr>
                <a:schemeClr val="lt1"/>
              </a:buClr>
              <a:buSzPts val="2800"/>
              <a:buNone/>
              <a:defRPr>
                <a:solidFill>
                  <a:schemeClr val="lt1"/>
                </a:solidFill>
              </a:defRPr>
            </a:lvl8pPr>
            <a:lvl9pPr lvl="8">
              <a:spcBef>
                <a:spcPts val="0"/>
              </a:spcBef>
              <a:spcAft>
                <a:spcPts val="0"/>
              </a:spcAft>
              <a:buClr>
                <a:schemeClr val="lt1"/>
              </a:buClr>
              <a:buSzPts val="2800"/>
              <a:buNone/>
              <a:defRPr>
                <a:solidFill>
                  <a:schemeClr val="lt1"/>
                </a:solidFill>
              </a:defRPr>
            </a:lvl9pPr>
          </a:lstStyle>
          <a:p/>
        </p:txBody>
      </p:sp>
      <p:sp>
        <p:nvSpPr>
          <p:cNvPr id="51" name="Google Shape;51;p9"/>
          <p:cNvSpPr txBox="1"/>
          <p:nvPr>
            <p:ph idx="1" type="subTitle"/>
          </p:nvPr>
        </p:nvSpPr>
        <p:spPr>
          <a:xfrm>
            <a:off x="304800" y="3502300"/>
            <a:ext cx="3704400" cy="1235700"/>
          </a:xfrm>
          <a:prstGeom prst="rect">
            <a:avLst/>
          </a:prstGeom>
        </p:spPr>
        <p:txBody>
          <a:bodyPr anchorCtr="0" anchor="t" bIns="91425" lIns="91425" spcFirstLastPara="1" rIns="91425" wrap="square" tIns="91425"/>
          <a:lstStyle>
            <a:lvl1pPr lvl="0">
              <a:lnSpc>
                <a:spcPct val="100000"/>
              </a:lnSpc>
              <a:spcBef>
                <a:spcPts val="0"/>
              </a:spcBef>
              <a:spcAft>
                <a:spcPts val="0"/>
              </a:spcAft>
              <a:buClr>
                <a:schemeClr val="accent2"/>
              </a:buClr>
              <a:buSzPts val="1600"/>
              <a:buNone/>
              <a:defRPr sz="1600">
                <a:solidFill>
                  <a:schemeClr val="accent2"/>
                </a:solidFill>
              </a:defRPr>
            </a:lvl1pPr>
            <a:lvl2pPr lvl="1">
              <a:lnSpc>
                <a:spcPct val="100000"/>
              </a:lnSpc>
              <a:spcBef>
                <a:spcPts val="0"/>
              </a:spcBef>
              <a:spcAft>
                <a:spcPts val="0"/>
              </a:spcAft>
              <a:buClr>
                <a:schemeClr val="accent2"/>
              </a:buClr>
              <a:buSzPts val="1600"/>
              <a:buNone/>
              <a:defRPr sz="1600">
                <a:solidFill>
                  <a:schemeClr val="accent2"/>
                </a:solidFill>
              </a:defRPr>
            </a:lvl2pPr>
            <a:lvl3pPr lvl="2">
              <a:lnSpc>
                <a:spcPct val="100000"/>
              </a:lnSpc>
              <a:spcBef>
                <a:spcPts val="0"/>
              </a:spcBef>
              <a:spcAft>
                <a:spcPts val="0"/>
              </a:spcAft>
              <a:buClr>
                <a:schemeClr val="accent2"/>
              </a:buClr>
              <a:buSzPts val="1600"/>
              <a:buNone/>
              <a:defRPr sz="1600">
                <a:solidFill>
                  <a:schemeClr val="accent2"/>
                </a:solidFill>
              </a:defRPr>
            </a:lvl3pPr>
            <a:lvl4pPr lvl="3">
              <a:lnSpc>
                <a:spcPct val="100000"/>
              </a:lnSpc>
              <a:spcBef>
                <a:spcPts val="0"/>
              </a:spcBef>
              <a:spcAft>
                <a:spcPts val="0"/>
              </a:spcAft>
              <a:buClr>
                <a:schemeClr val="accent2"/>
              </a:buClr>
              <a:buSzPts val="1600"/>
              <a:buNone/>
              <a:defRPr sz="1600">
                <a:solidFill>
                  <a:schemeClr val="accent2"/>
                </a:solidFill>
              </a:defRPr>
            </a:lvl4pPr>
            <a:lvl5pPr lvl="4">
              <a:lnSpc>
                <a:spcPct val="100000"/>
              </a:lnSpc>
              <a:spcBef>
                <a:spcPts val="0"/>
              </a:spcBef>
              <a:spcAft>
                <a:spcPts val="0"/>
              </a:spcAft>
              <a:buClr>
                <a:schemeClr val="accent2"/>
              </a:buClr>
              <a:buSzPts val="1600"/>
              <a:buNone/>
              <a:defRPr sz="1600">
                <a:solidFill>
                  <a:schemeClr val="accent2"/>
                </a:solidFill>
              </a:defRPr>
            </a:lvl5pPr>
            <a:lvl6pPr lvl="5">
              <a:lnSpc>
                <a:spcPct val="100000"/>
              </a:lnSpc>
              <a:spcBef>
                <a:spcPts val="0"/>
              </a:spcBef>
              <a:spcAft>
                <a:spcPts val="0"/>
              </a:spcAft>
              <a:buClr>
                <a:schemeClr val="accent2"/>
              </a:buClr>
              <a:buSzPts val="1600"/>
              <a:buNone/>
              <a:defRPr sz="1600">
                <a:solidFill>
                  <a:schemeClr val="accent2"/>
                </a:solidFill>
              </a:defRPr>
            </a:lvl6pPr>
            <a:lvl7pPr lvl="6">
              <a:lnSpc>
                <a:spcPct val="100000"/>
              </a:lnSpc>
              <a:spcBef>
                <a:spcPts val="0"/>
              </a:spcBef>
              <a:spcAft>
                <a:spcPts val="0"/>
              </a:spcAft>
              <a:buClr>
                <a:schemeClr val="accent2"/>
              </a:buClr>
              <a:buSzPts val="1600"/>
              <a:buNone/>
              <a:defRPr sz="1600">
                <a:solidFill>
                  <a:schemeClr val="accent2"/>
                </a:solidFill>
              </a:defRPr>
            </a:lvl7pPr>
            <a:lvl8pPr lvl="7">
              <a:lnSpc>
                <a:spcPct val="100000"/>
              </a:lnSpc>
              <a:spcBef>
                <a:spcPts val="0"/>
              </a:spcBef>
              <a:spcAft>
                <a:spcPts val="0"/>
              </a:spcAft>
              <a:buClr>
                <a:schemeClr val="accent2"/>
              </a:buClr>
              <a:buSzPts val="1600"/>
              <a:buNone/>
              <a:defRPr sz="1600">
                <a:solidFill>
                  <a:schemeClr val="accent2"/>
                </a:solidFill>
              </a:defRPr>
            </a:lvl8pPr>
            <a:lvl9pPr lvl="8">
              <a:lnSpc>
                <a:spcPct val="100000"/>
              </a:lnSpc>
              <a:spcBef>
                <a:spcPts val="0"/>
              </a:spcBef>
              <a:spcAft>
                <a:spcPts val="0"/>
              </a:spcAft>
              <a:buClr>
                <a:schemeClr val="accent2"/>
              </a:buClr>
              <a:buSzPts val="1600"/>
              <a:buNone/>
              <a:defRPr sz="1600">
                <a:solidFill>
                  <a:schemeClr val="accent2"/>
                </a:solidFill>
              </a:defRPr>
            </a:lvl9pPr>
          </a:lstStyle>
          <a:p/>
        </p:txBody>
      </p:sp>
      <p:sp>
        <p:nvSpPr>
          <p:cNvPr id="52" name="Google Shape;52;p9"/>
          <p:cNvSpPr txBox="1"/>
          <p:nvPr>
            <p:ph idx="2" type="body"/>
          </p:nvPr>
        </p:nvSpPr>
        <p:spPr>
          <a:xfrm>
            <a:off x="4879025" y="667900"/>
            <a:ext cx="3954000" cy="5481900"/>
          </a:xfrm>
          <a:prstGeom prst="rect">
            <a:avLst/>
          </a:prstGeom>
        </p:spPr>
        <p:txBody>
          <a:bodyPr anchorCtr="0" anchor="t" bIns="91425" lIns="91425" spcFirstLastPara="1" rIns="91425" wrap="square" tIns="91425"/>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53" name="Google Shape;53;p9"/>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54" name="Shape 54"/>
        <p:cNvGrpSpPr/>
        <p:nvPr/>
      </p:nvGrpSpPr>
      <p:grpSpPr>
        <a:xfrm>
          <a:off x="0" y="0"/>
          <a:ext cx="0" cy="0"/>
          <a:chOff x="0" y="0"/>
          <a:chExt cx="0" cy="0"/>
        </a:xfrm>
      </p:grpSpPr>
      <p:sp>
        <p:nvSpPr>
          <p:cNvPr id="55" name="Google Shape;55;p10"/>
          <p:cNvSpPr/>
          <p:nvPr/>
        </p:nvSpPr>
        <p:spPr>
          <a:xfrm>
            <a:off x="0" y="5825333"/>
            <a:ext cx="9144000" cy="10323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 name="Google Shape;56;p10"/>
          <p:cNvSpPr txBox="1"/>
          <p:nvPr>
            <p:ph idx="1" type="body"/>
          </p:nvPr>
        </p:nvSpPr>
        <p:spPr>
          <a:xfrm>
            <a:off x="311700" y="6028533"/>
            <a:ext cx="7979400" cy="614100"/>
          </a:xfrm>
          <a:prstGeom prst="rect">
            <a:avLst/>
          </a:prstGeom>
        </p:spPr>
        <p:txBody>
          <a:bodyPr anchorCtr="0" anchor="ctr" bIns="91425" lIns="91425" spcFirstLastPara="1" rIns="91425" wrap="square" tIns="91425"/>
          <a:lstStyle>
            <a:lvl1pPr indent="-228600" lvl="0" marL="457200">
              <a:lnSpc>
                <a:spcPct val="100000"/>
              </a:lnSpc>
              <a:spcBef>
                <a:spcPts val="0"/>
              </a:spcBef>
              <a:spcAft>
                <a:spcPts val="0"/>
              </a:spcAft>
              <a:buClr>
                <a:schemeClr val="lt1"/>
              </a:buClr>
              <a:buSzPts val="1300"/>
              <a:buFont typeface="Merriweather"/>
              <a:buNone/>
              <a:defRPr>
                <a:solidFill>
                  <a:schemeClr val="lt1"/>
                </a:solidFill>
                <a:latin typeface="Merriweather"/>
                <a:ea typeface="Merriweather"/>
                <a:cs typeface="Merriweather"/>
                <a:sym typeface="Merriweather"/>
              </a:defRPr>
            </a:lvl1pPr>
          </a:lstStyle>
          <a:p/>
        </p:txBody>
      </p:sp>
      <p:sp>
        <p:nvSpPr>
          <p:cNvPr id="57" name="Google Shape;57;p10"/>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2.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paradigm">
    <p:bg>
      <p:bgPr>
        <a:solidFill>
          <a:schemeClr val="lt1"/>
        </a:solidFill>
      </p:bgPr>
    </p:bg>
    <p:spTree>
      <p:nvGrpSpPr>
        <p:cNvPr id="9" name="Shape 9"/>
        <p:cNvGrpSpPr/>
        <p:nvPr/>
      </p:nvGrpSpPr>
      <p:grpSpPr>
        <a:xfrm>
          <a:off x="0" y="0"/>
          <a:ext cx="0" cy="0"/>
          <a:chOff x="0" y="0"/>
          <a:chExt cx="0" cy="0"/>
        </a:xfrm>
      </p:grpSpPr>
      <p:sp>
        <p:nvSpPr>
          <p:cNvPr id="10" name="Google Shape;10;p1"/>
          <p:cNvSpPr txBox="1"/>
          <p:nvPr>
            <p:ph type="title"/>
          </p:nvPr>
        </p:nvSpPr>
        <p:spPr>
          <a:xfrm>
            <a:off x="311700" y="593367"/>
            <a:ext cx="8520600" cy="763500"/>
          </a:xfrm>
          <a:prstGeom prst="rect">
            <a:avLst/>
          </a:prstGeom>
          <a:noFill/>
          <a:ln>
            <a:noFill/>
          </a:ln>
        </p:spPr>
        <p:txBody>
          <a:bodyPr anchorCtr="0" anchor="t" bIns="91425" lIns="91425" spcFirstLastPara="1" rIns="91425" wrap="square" tIns="91425"/>
          <a:lstStyle>
            <a:lvl1pPr lvl="0">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1pPr>
            <a:lvl2pPr lvl="1">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2pPr>
            <a:lvl3pPr lvl="2">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3pPr>
            <a:lvl4pPr lvl="3">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4pPr>
            <a:lvl5pPr lvl="4">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5pPr>
            <a:lvl6pPr lvl="5">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6pPr>
            <a:lvl7pPr lvl="6">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7pPr>
            <a:lvl8pPr lvl="7">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8pPr>
            <a:lvl9pPr lvl="8">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9pPr>
          </a:lstStyle>
          <a:p/>
        </p:txBody>
      </p:sp>
      <p:sp>
        <p:nvSpPr>
          <p:cNvPr id="11" name="Google Shape;11;p1"/>
          <p:cNvSpPr txBox="1"/>
          <p:nvPr>
            <p:ph idx="1" type="body"/>
          </p:nvPr>
        </p:nvSpPr>
        <p:spPr>
          <a:xfrm>
            <a:off x="311700" y="1536633"/>
            <a:ext cx="8520600" cy="4555200"/>
          </a:xfrm>
          <a:prstGeom prst="rect">
            <a:avLst/>
          </a:prstGeom>
          <a:noFill/>
          <a:ln>
            <a:noFill/>
          </a:ln>
        </p:spPr>
        <p:txBody>
          <a:bodyPr anchorCtr="0" anchor="t" bIns="91425" lIns="91425" spcFirstLastPara="1" rIns="91425" wrap="square" tIns="91425"/>
          <a:lstStyle>
            <a:lvl1pPr indent="-311150" lvl="0" marL="457200">
              <a:lnSpc>
                <a:spcPct val="115000"/>
              </a:lnSpc>
              <a:spcBef>
                <a:spcPts val="0"/>
              </a:spcBef>
              <a:spcAft>
                <a:spcPts val="0"/>
              </a:spcAft>
              <a:buClr>
                <a:schemeClr val="dk2"/>
              </a:buClr>
              <a:buSzPts val="1300"/>
              <a:buFont typeface="Roboto"/>
              <a:buChar char="●"/>
              <a:defRPr sz="1300">
                <a:solidFill>
                  <a:schemeClr val="dk2"/>
                </a:solidFill>
                <a:latin typeface="Roboto"/>
                <a:ea typeface="Roboto"/>
                <a:cs typeface="Roboto"/>
                <a:sym typeface="Roboto"/>
              </a:defRPr>
            </a:lvl1pPr>
            <a:lvl2pPr indent="-298450" lvl="1" marL="914400">
              <a:lnSpc>
                <a:spcPct val="115000"/>
              </a:lnSpc>
              <a:spcBef>
                <a:spcPts val="1600"/>
              </a:spcBef>
              <a:spcAft>
                <a:spcPts val="0"/>
              </a:spcAft>
              <a:buClr>
                <a:schemeClr val="dk2"/>
              </a:buClr>
              <a:buSzPts val="1100"/>
              <a:buFont typeface="Roboto"/>
              <a:buChar char="○"/>
              <a:defRPr sz="1100">
                <a:solidFill>
                  <a:schemeClr val="dk2"/>
                </a:solidFill>
                <a:latin typeface="Roboto"/>
                <a:ea typeface="Roboto"/>
                <a:cs typeface="Roboto"/>
                <a:sym typeface="Roboto"/>
              </a:defRPr>
            </a:lvl2pPr>
            <a:lvl3pPr indent="-298450" lvl="2" marL="1371600">
              <a:lnSpc>
                <a:spcPct val="115000"/>
              </a:lnSpc>
              <a:spcBef>
                <a:spcPts val="1600"/>
              </a:spcBef>
              <a:spcAft>
                <a:spcPts val="0"/>
              </a:spcAft>
              <a:buClr>
                <a:schemeClr val="dk2"/>
              </a:buClr>
              <a:buSzPts val="1100"/>
              <a:buFont typeface="Roboto"/>
              <a:buChar char="■"/>
              <a:defRPr sz="1100">
                <a:solidFill>
                  <a:schemeClr val="dk2"/>
                </a:solidFill>
                <a:latin typeface="Roboto"/>
                <a:ea typeface="Roboto"/>
                <a:cs typeface="Roboto"/>
                <a:sym typeface="Roboto"/>
              </a:defRPr>
            </a:lvl3pPr>
            <a:lvl4pPr indent="-298450" lvl="3" marL="1828800">
              <a:lnSpc>
                <a:spcPct val="115000"/>
              </a:lnSpc>
              <a:spcBef>
                <a:spcPts val="1600"/>
              </a:spcBef>
              <a:spcAft>
                <a:spcPts val="0"/>
              </a:spcAft>
              <a:buClr>
                <a:schemeClr val="dk2"/>
              </a:buClr>
              <a:buSzPts val="1100"/>
              <a:buFont typeface="Roboto"/>
              <a:buChar char="●"/>
              <a:defRPr sz="1100">
                <a:solidFill>
                  <a:schemeClr val="dk2"/>
                </a:solidFill>
                <a:latin typeface="Roboto"/>
                <a:ea typeface="Roboto"/>
                <a:cs typeface="Roboto"/>
                <a:sym typeface="Roboto"/>
              </a:defRPr>
            </a:lvl4pPr>
            <a:lvl5pPr indent="-298450" lvl="4" marL="2286000">
              <a:lnSpc>
                <a:spcPct val="115000"/>
              </a:lnSpc>
              <a:spcBef>
                <a:spcPts val="1600"/>
              </a:spcBef>
              <a:spcAft>
                <a:spcPts val="0"/>
              </a:spcAft>
              <a:buClr>
                <a:schemeClr val="dk2"/>
              </a:buClr>
              <a:buSzPts val="1100"/>
              <a:buFont typeface="Roboto"/>
              <a:buChar char="○"/>
              <a:defRPr sz="1100">
                <a:solidFill>
                  <a:schemeClr val="dk2"/>
                </a:solidFill>
                <a:latin typeface="Roboto"/>
                <a:ea typeface="Roboto"/>
                <a:cs typeface="Roboto"/>
                <a:sym typeface="Roboto"/>
              </a:defRPr>
            </a:lvl5pPr>
            <a:lvl6pPr indent="-298450" lvl="5" marL="2743200">
              <a:lnSpc>
                <a:spcPct val="115000"/>
              </a:lnSpc>
              <a:spcBef>
                <a:spcPts val="1600"/>
              </a:spcBef>
              <a:spcAft>
                <a:spcPts val="0"/>
              </a:spcAft>
              <a:buClr>
                <a:schemeClr val="dk2"/>
              </a:buClr>
              <a:buSzPts val="1100"/>
              <a:buFont typeface="Roboto"/>
              <a:buChar char="■"/>
              <a:defRPr sz="1100">
                <a:solidFill>
                  <a:schemeClr val="dk2"/>
                </a:solidFill>
                <a:latin typeface="Roboto"/>
                <a:ea typeface="Roboto"/>
                <a:cs typeface="Roboto"/>
                <a:sym typeface="Roboto"/>
              </a:defRPr>
            </a:lvl6pPr>
            <a:lvl7pPr indent="-298450" lvl="6" marL="3200400">
              <a:lnSpc>
                <a:spcPct val="115000"/>
              </a:lnSpc>
              <a:spcBef>
                <a:spcPts val="1600"/>
              </a:spcBef>
              <a:spcAft>
                <a:spcPts val="0"/>
              </a:spcAft>
              <a:buClr>
                <a:schemeClr val="dk2"/>
              </a:buClr>
              <a:buSzPts val="1100"/>
              <a:buFont typeface="Roboto"/>
              <a:buChar char="●"/>
              <a:defRPr sz="1100">
                <a:solidFill>
                  <a:schemeClr val="dk2"/>
                </a:solidFill>
                <a:latin typeface="Roboto"/>
                <a:ea typeface="Roboto"/>
                <a:cs typeface="Roboto"/>
                <a:sym typeface="Roboto"/>
              </a:defRPr>
            </a:lvl7pPr>
            <a:lvl8pPr indent="-298450" lvl="7" marL="3657600">
              <a:lnSpc>
                <a:spcPct val="115000"/>
              </a:lnSpc>
              <a:spcBef>
                <a:spcPts val="1600"/>
              </a:spcBef>
              <a:spcAft>
                <a:spcPts val="0"/>
              </a:spcAft>
              <a:buClr>
                <a:schemeClr val="dk2"/>
              </a:buClr>
              <a:buSzPts val="1100"/>
              <a:buFont typeface="Roboto"/>
              <a:buChar char="○"/>
              <a:defRPr sz="1100">
                <a:solidFill>
                  <a:schemeClr val="dk2"/>
                </a:solidFill>
                <a:latin typeface="Roboto"/>
                <a:ea typeface="Roboto"/>
                <a:cs typeface="Roboto"/>
                <a:sym typeface="Roboto"/>
              </a:defRPr>
            </a:lvl8pPr>
            <a:lvl9pPr indent="-298450" lvl="8" marL="4114800">
              <a:lnSpc>
                <a:spcPct val="115000"/>
              </a:lnSpc>
              <a:spcBef>
                <a:spcPts val="1600"/>
              </a:spcBef>
              <a:spcAft>
                <a:spcPts val="1600"/>
              </a:spcAft>
              <a:buClr>
                <a:schemeClr val="dk2"/>
              </a:buClr>
              <a:buSzPts val="1100"/>
              <a:buFont typeface="Roboto"/>
              <a:buChar char="■"/>
              <a:defRPr sz="1100">
                <a:solidFill>
                  <a:schemeClr val="dk2"/>
                </a:solidFill>
                <a:latin typeface="Roboto"/>
                <a:ea typeface="Roboto"/>
                <a:cs typeface="Roboto"/>
                <a:sym typeface="Roboto"/>
              </a:defRPr>
            </a:lvl9pPr>
          </a:lstStyle>
          <a:p/>
        </p:txBody>
      </p:sp>
      <p:sp>
        <p:nvSpPr>
          <p:cNvPr id="12" name="Google Shape;12;p1"/>
          <p:cNvSpPr txBox="1"/>
          <p:nvPr>
            <p:ph idx="12" type="sldNum"/>
          </p:nvPr>
        </p:nvSpPr>
        <p:spPr>
          <a:xfrm>
            <a:off x="8472458" y="6217622"/>
            <a:ext cx="548700" cy="5247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latin typeface="Roboto"/>
                <a:ea typeface="Roboto"/>
                <a:cs typeface="Roboto"/>
                <a:sym typeface="Roboto"/>
              </a:defRPr>
            </a:lvl1pPr>
            <a:lvl2pPr lvl="1" algn="r">
              <a:buNone/>
              <a:defRPr sz="1000">
                <a:solidFill>
                  <a:schemeClr val="dk2"/>
                </a:solidFill>
                <a:latin typeface="Roboto"/>
                <a:ea typeface="Roboto"/>
                <a:cs typeface="Roboto"/>
                <a:sym typeface="Roboto"/>
              </a:defRPr>
            </a:lvl2pPr>
            <a:lvl3pPr lvl="2" algn="r">
              <a:buNone/>
              <a:defRPr sz="1000">
                <a:solidFill>
                  <a:schemeClr val="dk2"/>
                </a:solidFill>
                <a:latin typeface="Roboto"/>
                <a:ea typeface="Roboto"/>
                <a:cs typeface="Roboto"/>
                <a:sym typeface="Roboto"/>
              </a:defRPr>
            </a:lvl3pPr>
            <a:lvl4pPr lvl="3" algn="r">
              <a:buNone/>
              <a:defRPr sz="1000">
                <a:solidFill>
                  <a:schemeClr val="dk2"/>
                </a:solidFill>
                <a:latin typeface="Roboto"/>
                <a:ea typeface="Roboto"/>
                <a:cs typeface="Roboto"/>
                <a:sym typeface="Roboto"/>
              </a:defRPr>
            </a:lvl4pPr>
            <a:lvl5pPr lvl="4" algn="r">
              <a:buNone/>
              <a:defRPr sz="1000">
                <a:solidFill>
                  <a:schemeClr val="dk2"/>
                </a:solidFill>
                <a:latin typeface="Roboto"/>
                <a:ea typeface="Roboto"/>
                <a:cs typeface="Roboto"/>
                <a:sym typeface="Roboto"/>
              </a:defRPr>
            </a:lvl5pPr>
            <a:lvl6pPr lvl="5" algn="r">
              <a:buNone/>
              <a:defRPr sz="1000">
                <a:solidFill>
                  <a:schemeClr val="dk2"/>
                </a:solidFill>
                <a:latin typeface="Roboto"/>
                <a:ea typeface="Roboto"/>
                <a:cs typeface="Roboto"/>
                <a:sym typeface="Roboto"/>
              </a:defRPr>
            </a:lvl6pPr>
            <a:lvl7pPr lvl="6" algn="r">
              <a:buNone/>
              <a:defRPr sz="1000">
                <a:solidFill>
                  <a:schemeClr val="dk2"/>
                </a:solidFill>
                <a:latin typeface="Roboto"/>
                <a:ea typeface="Roboto"/>
                <a:cs typeface="Roboto"/>
                <a:sym typeface="Roboto"/>
              </a:defRPr>
            </a:lvl7pPr>
            <a:lvl8pPr lvl="7" algn="r">
              <a:buNone/>
              <a:defRPr sz="1000">
                <a:solidFill>
                  <a:schemeClr val="dk2"/>
                </a:solidFill>
                <a:latin typeface="Roboto"/>
                <a:ea typeface="Roboto"/>
                <a:cs typeface="Roboto"/>
                <a:sym typeface="Roboto"/>
              </a:defRPr>
            </a:lvl8pPr>
            <a:lvl9pPr lvl="8" algn="r">
              <a:buNone/>
              <a:defRPr sz="1000">
                <a:solidFill>
                  <a:schemeClr val="dk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hyperlink" Target="mailto:rgapinki@dist113.org"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Relationship Id="rId3" Type="http://schemas.openxmlformats.org/officeDocument/2006/relationships/image" Target="../media/image1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xml"/><Relationship Id="rId3" Type="http://schemas.openxmlformats.org/officeDocument/2006/relationships/image" Target="../media/image1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4.xml"/><Relationship Id="rId3" Type="http://schemas.openxmlformats.org/officeDocument/2006/relationships/image" Target="../media/image14.png"/><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 Id="rId3" Type="http://schemas.openxmlformats.org/officeDocument/2006/relationships/image" Target="../media/image2.png"/><Relationship Id="rId4" Type="http://schemas.openxmlformats.org/officeDocument/2006/relationships/image" Target="../media/image9.gi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 Id="rId3"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 Id="rId3"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xml"/><Relationship Id="rId3" Type="http://schemas.openxmlformats.org/officeDocument/2006/relationships/image" Target="../media/image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 Id="rId3"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 Id="rId3" Type="http://schemas.openxmlformats.org/officeDocument/2006/relationships/image" Target="../media/image3.pn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xml"/><Relationship Id="rId3" Type="http://schemas.openxmlformats.org/officeDocument/2006/relationships/image" Target="../media/image4.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gradFill>
          <a:gsLst>
            <a:gs pos="0">
              <a:srgbClr val="D4E5F5"/>
            </a:gs>
            <a:gs pos="100000">
              <a:srgbClr val="70A4D5"/>
            </a:gs>
          </a:gsLst>
          <a:path path="circle">
            <a:fillToRect b="50%" l="50%" r="50%" t="50%"/>
          </a:path>
          <a:tileRect/>
        </a:gradFill>
      </p:bgPr>
    </p:bg>
    <p:spTree>
      <p:nvGrpSpPr>
        <p:cNvPr id="78" name="Shape 78"/>
        <p:cNvGrpSpPr/>
        <p:nvPr/>
      </p:nvGrpSpPr>
      <p:grpSpPr>
        <a:xfrm>
          <a:off x="0" y="0"/>
          <a:ext cx="0" cy="0"/>
          <a:chOff x="0" y="0"/>
          <a:chExt cx="0" cy="0"/>
        </a:xfrm>
      </p:grpSpPr>
      <p:sp>
        <p:nvSpPr>
          <p:cNvPr id="79" name="Google Shape;79;p15"/>
          <p:cNvSpPr txBox="1"/>
          <p:nvPr>
            <p:ph type="ctrTitle"/>
          </p:nvPr>
        </p:nvSpPr>
        <p:spPr>
          <a:xfrm>
            <a:off x="685800" y="1676401"/>
            <a:ext cx="7772400" cy="192405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Clr>
                <a:schemeClr val="dk2"/>
              </a:buClr>
              <a:buSzPts val="6600"/>
              <a:buFont typeface="Cambria"/>
              <a:buNone/>
            </a:pPr>
            <a:r>
              <a:rPr b="1" i="0" lang="en-US" sz="6600" u="none" cap="none" strike="noStrike">
                <a:solidFill>
                  <a:schemeClr val="dk2"/>
                </a:solidFill>
                <a:latin typeface="Cambria"/>
                <a:ea typeface="Cambria"/>
                <a:cs typeface="Cambria"/>
                <a:sym typeface="Cambria"/>
              </a:rPr>
              <a:t>Rate of Change</a:t>
            </a:r>
            <a:r>
              <a:rPr b="0" i="0" lang="en-US" sz="6600" u="none" cap="none" strike="noStrike">
                <a:solidFill>
                  <a:schemeClr val="dk2"/>
                </a:solidFill>
                <a:latin typeface="Cambria"/>
                <a:ea typeface="Cambria"/>
                <a:cs typeface="Cambria"/>
                <a:sym typeface="Cambria"/>
              </a:rPr>
              <a:t>:</a:t>
            </a:r>
            <a:br>
              <a:rPr b="0" i="0" lang="en-US" sz="6600" u="none" cap="none" strike="noStrike">
                <a:solidFill>
                  <a:schemeClr val="dk2"/>
                </a:solidFill>
                <a:latin typeface="Cambria"/>
                <a:ea typeface="Cambria"/>
                <a:cs typeface="Cambria"/>
                <a:sym typeface="Cambria"/>
              </a:rPr>
            </a:br>
            <a:r>
              <a:rPr b="0" i="0" lang="en-US" sz="6600" u="none" cap="none" strike="noStrike">
                <a:solidFill>
                  <a:schemeClr val="dk2"/>
                </a:solidFill>
                <a:latin typeface="Cambria"/>
                <a:ea typeface="Cambria"/>
                <a:cs typeface="Cambria"/>
                <a:sym typeface="Cambria"/>
              </a:rPr>
              <a:t>			</a:t>
            </a:r>
            <a:r>
              <a:rPr b="0" i="1" lang="en-US" sz="4800" u="none" cap="none" strike="noStrike">
                <a:solidFill>
                  <a:schemeClr val="dk2"/>
                </a:solidFill>
                <a:latin typeface="Cambria"/>
                <a:ea typeface="Cambria"/>
                <a:cs typeface="Cambria"/>
                <a:sym typeface="Cambria"/>
              </a:rPr>
              <a:t>Algebra to Calculus</a:t>
            </a:r>
            <a:endParaRPr b="0" i="1" sz="4800" u="none" cap="none" strike="noStrike">
              <a:solidFill>
                <a:schemeClr val="dk2"/>
              </a:solidFill>
              <a:latin typeface="Cambria"/>
              <a:ea typeface="Cambria"/>
              <a:cs typeface="Cambria"/>
              <a:sym typeface="Cambria"/>
            </a:endParaRPr>
          </a:p>
        </p:txBody>
      </p:sp>
      <p:sp>
        <p:nvSpPr>
          <p:cNvPr id="80" name="Google Shape;80;p15"/>
          <p:cNvSpPr txBox="1"/>
          <p:nvPr>
            <p:ph idx="1" type="subTitle"/>
          </p:nvPr>
        </p:nvSpPr>
        <p:spPr>
          <a:xfrm>
            <a:off x="762000" y="4038600"/>
            <a:ext cx="6400800" cy="17526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accent1"/>
              </a:buClr>
              <a:buSzPts val="2000"/>
              <a:buFont typeface="Arial"/>
              <a:buNone/>
            </a:pPr>
            <a:r>
              <a:t/>
            </a:r>
            <a:endParaRPr>
              <a:solidFill>
                <a:srgbClr val="000000"/>
              </a:solidFill>
            </a:endParaRPr>
          </a:p>
          <a:p>
            <a:pPr indent="0" lvl="0" marL="0" marR="0" rtl="0" algn="l">
              <a:spcBef>
                <a:spcPts val="0"/>
              </a:spcBef>
              <a:spcAft>
                <a:spcPts val="0"/>
              </a:spcAft>
              <a:buClr>
                <a:schemeClr val="accent1"/>
              </a:buClr>
              <a:buSzPts val="2000"/>
              <a:buFont typeface="Arial"/>
              <a:buNone/>
            </a:pPr>
            <a:r>
              <a:t/>
            </a:r>
            <a:endParaRPr>
              <a:solidFill>
                <a:srgbClr val="000000"/>
              </a:solidFill>
            </a:endParaRPr>
          </a:p>
          <a:p>
            <a:pPr indent="0" lvl="0" marL="0" marR="0" rtl="0" algn="l">
              <a:spcBef>
                <a:spcPts val="0"/>
              </a:spcBef>
              <a:spcAft>
                <a:spcPts val="0"/>
              </a:spcAft>
              <a:buClr>
                <a:schemeClr val="accent1"/>
              </a:buClr>
              <a:buSzPts val="2000"/>
              <a:buFont typeface="Arial"/>
              <a:buNone/>
            </a:pPr>
            <a:r>
              <a:rPr lang="en-US" sz="1800">
                <a:solidFill>
                  <a:srgbClr val="000000"/>
                </a:solidFill>
              </a:rPr>
              <a:t>Robin Gapinski</a:t>
            </a:r>
            <a:endParaRPr sz="1800">
              <a:solidFill>
                <a:srgbClr val="000000"/>
              </a:solidFill>
            </a:endParaRPr>
          </a:p>
          <a:p>
            <a:pPr indent="0" lvl="0" marL="0" marR="0" rtl="0" algn="l">
              <a:spcBef>
                <a:spcPts val="0"/>
              </a:spcBef>
              <a:spcAft>
                <a:spcPts val="0"/>
              </a:spcAft>
              <a:buClr>
                <a:schemeClr val="accent1"/>
              </a:buClr>
              <a:buSzPts val="2000"/>
              <a:buFont typeface="Arial"/>
              <a:buNone/>
            </a:pPr>
            <a:r>
              <a:rPr lang="en-US" sz="1800">
                <a:solidFill>
                  <a:srgbClr val="000000"/>
                </a:solidFill>
              </a:rPr>
              <a:t>Highland Park HIgh School, IL</a:t>
            </a:r>
            <a:endParaRPr sz="1800">
              <a:solidFill>
                <a:srgbClr val="000000"/>
              </a:solidFill>
            </a:endParaRPr>
          </a:p>
          <a:p>
            <a:pPr indent="0" lvl="0" marL="0" marR="0" rtl="0" algn="l">
              <a:spcBef>
                <a:spcPts val="400"/>
              </a:spcBef>
              <a:spcAft>
                <a:spcPts val="0"/>
              </a:spcAft>
              <a:buClr>
                <a:schemeClr val="accent1"/>
              </a:buClr>
              <a:buSzPts val="2000"/>
              <a:buFont typeface="Arial"/>
              <a:buNone/>
            </a:pPr>
            <a:r>
              <a:rPr lang="en-US" sz="1800" u="sng">
                <a:solidFill>
                  <a:schemeClr val="hlink"/>
                </a:solidFill>
                <a:hlinkClick r:id="rId3"/>
              </a:rPr>
              <a:t>rgapinski@dist113.org</a:t>
            </a:r>
            <a:endParaRPr sz="1800"/>
          </a:p>
          <a:p>
            <a:pPr indent="0" lvl="0" marL="0" marR="0" rtl="0" algn="l">
              <a:spcBef>
                <a:spcPts val="400"/>
              </a:spcBef>
              <a:spcAft>
                <a:spcPts val="0"/>
              </a:spcAft>
              <a:buClr>
                <a:schemeClr val="accent1"/>
              </a:buClr>
              <a:buSzPts val="2000"/>
              <a:buFont typeface="Arial"/>
              <a:buNone/>
            </a:pPr>
            <a:r>
              <a:rPr lang="en-US" sz="1800"/>
              <a:t>TI Regional Instructor</a:t>
            </a:r>
            <a:endParaRPr sz="1800"/>
          </a:p>
          <a:p>
            <a:pPr indent="0" lvl="0" marL="0" marR="0" rtl="0" algn="l">
              <a:spcBef>
                <a:spcPts val="400"/>
              </a:spcBef>
              <a:spcAft>
                <a:spcPts val="0"/>
              </a:spcAft>
              <a:buClr>
                <a:schemeClr val="accent1"/>
              </a:buClr>
              <a:buSzPts val="2000"/>
              <a:buFont typeface="Arial"/>
              <a:buNone/>
            </a:pPr>
            <a:r>
              <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gradFill>
          <a:gsLst>
            <a:gs pos="0">
              <a:srgbClr val="DFE9FB"/>
            </a:gs>
            <a:gs pos="100000">
              <a:srgbClr val="6E9BE7"/>
            </a:gs>
          </a:gsLst>
          <a:path path="circle">
            <a:fillToRect b="50%" l="50%" r="50%" t="50%"/>
          </a:path>
          <a:tileRect/>
        </a:gradFill>
      </p:bgPr>
    </p:bg>
    <p:spTree>
      <p:nvGrpSpPr>
        <p:cNvPr id="168" name="Shape 168"/>
        <p:cNvGrpSpPr/>
        <p:nvPr/>
      </p:nvGrpSpPr>
      <p:grpSpPr>
        <a:xfrm>
          <a:off x="0" y="0"/>
          <a:ext cx="0" cy="0"/>
          <a:chOff x="0" y="0"/>
          <a:chExt cx="0" cy="0"/>
        </a:xfrm>
      </p:grpSpPr>
      <p:sp>
        <p:nvSpPr>
          <p:cNvPr id="169" name="Google Shape;169;p24"/>
          <p:cNvSpPr txBox="1"/>
          <p:nvPr>
            <p:ph type="title"/>
          </p:nvPr>
        </p:nvSpPr>
        <p:spPr>
          <a:xfrm>
            <a:off x="457200" y="274638"/>
            <a:ext cx="7620000" cy="1143000"/>
          </a:xfrm>
          <a:prstGeom prst="rect">
            <a:avLst/>
          </a:prstGeom>
        </p:spPr>
        <p:txBody>
          <a:bodyPr anchorCtr="0" anchor="ctr" bIns="45700" lIns="91425" spcFirstLastPara="1" rIns="91425" wrap="square" tIns="45700">
            <a:noAutofit/>
          </a:bodyPr>
          <a:lstStyle/>
          <a:p>
            <a:pPr indent="0" lvl="0" marL="0" rtl="0" algn="ctr">
              <a:spcBef>
                <a:spcPts val="0"/>
              </a:spcBef>
              <a:spcAft>
                <a:spcPts val="0"/>
              </a:spcAft>
              <a:buNone/>
            </a:pPr>
            <a:r>
              <a:rPr b="1" lang="en-US" sz="3600"/>
              <a:t>Modeling Rate of Change</a:t>
            </a:r>
            <a:endParaRPr b="1" sz="3600"/>
          </a:p>
        </p:txBody>
      </p:sp>
      <p:sp>
        <p:nvSpPr>
          <p:cNvPr id="170" name="Google Shape;170;p24"/>
          <p:cNvSpPr txBox="1"/>
          <p:nvPr>
            <p:ph idx="1" type="body"/>
          </p:nvPr>
        </p:nvSpPr>
        <p:spPr>
          <a:xfrm>
            <a:off x="457200" y="1536200"/>
            <a:ext cx="4114800" cy="5029500"/>
          </a:xfrm>
          <a:prstGeom prst="rect">
            <a:avLst/>
          </a:prstGeom>
        </p:spPr>
        <p:txBody>
          <a:bodyPr anchorCtr="0" anchor="t" bIns="45700" lIns="91425" spcFirstLastPara="1" rIns="91425" wrap="square" tIns="45700">
            <a:noAutofit/>
          </a:bodyPr>
          <a:lstStyle/>
          <a:p>
            <a:pPr indent="0" lvl="0" marL="0" rtl="0" algn="l">
              <a:spcBef>
                <a:spcPts val="560"/>
              </a:spcBef>
              <a:spcAft>
                <a:spcPts val="0"/>
              </a:spcAft>
              <a:buNone/>
            </a:pPr>
            <a:r>
              <a:rPr b="1" lang="en-US"/>
              <a:t>Learning to use the CBR2:</a:t>
            </a:r>
            <a:r>
              <a:rPr lang="en-US"/>
              <a:t> </a:t>
            </a:r>
            <a:endParaRPr/>
          </a:p>
          <a:p>
            <a:pPr indent="-406400" lvl="0" marL="457200" rtl="0" algn="l">
              <a:spcBef>
                <a:spcPts val="1600"/>
              </a:spcBef>
              <a:spcAft>
                <a:spcPts val="0"/>
              </a:spcAft>
              <a:buSzPts val="2800"/>
              <a:buChar char="❏"/>
            </a:pPr>
            <a:r>
              <a:rPr lang="en-US"/>
              <a:t>2 Common Graphs</a:t>
            </a:r>
            <a:endParaRPr/>
          </a:p>
          <a:p>
            <a:pPr indent="-406400" lvl="0" marL="457200" rtl="0" algn="l">
              <a:spcBef>
                <a:spcPts val="0"/>
              </a:spcBef>
              <a:spcAft>
                <a:spcPts val="0"/>
              </a:spcAft>
              <a:buSzPts val="2800"/>
              <a:buChar char="❏"/>
            </a:pPr>
            <a:r>
              <a:rPr lang="en-US"/>
              <a:t>2 Verbal Descriptions</a:t>
            </a:r>
            <a:endParaRPr/>
          </a:p>
          <a:p>
            <a:pPr indent="-406400" lvl="0" marL="457200" rtl="0" algn="l">
              <a:spcBef>
                <a:spcPts val="0"/>
              </a:spcBef>
              <a:spcAft>
                <a:spcPts val="0"/>
              </a:spcAft>
              <a:buSzPts val="2800"/>
              <a:buChar char="❏"/>
            </a:pPr>
            <a:r>
              <a:rPr lang="en-US"/>
              <a:t>Challenges</a:t>
            </a:r>
            <a:endParaRPr/>
          </a:p>
          <a:p>
            <a:pPr indent="0" lvl="0" marL="0" rtl="0" algn="l">
              <a:spcBef>
                <a:spcPts val="1600"/>
              </a:spcBef>
              <a:spcAft>
                <a:spcPts val="0"/>
              </a:spcAft>
              <a:buNone/>
            </a:pPr>
            <a:r>
              <a:t/>
            </a:r>
            <a:endParaRPr/>
          </a:p>
          <a:p>
            <a:pPr indent="0" lvl="0" marL="0" rtl="0" algn="l">
              <a:spcBef>
                <a:spcPts val="1600"/>
              </a:spcBef>
              <a:spcAft>
                <a:spcPts val="0"/>
              </a:spcAft>
              <a:buNone/>
            </a:pPr>
            <a:r>
              <a:t/>
            </a:r>
            <a:endParaRPr i="1"/>
          </a:p>
          <a:p>
            <a:pPr indent="0" lvl="0" marL="0" rtl="0" algn="l">
              <a:lnSpc>
                <a:spcPct val="100000"/>
              </a:lnSpc>
              <a:spcBef>
                <a:spcPts val="1600"/>
              </a:spcBef>
              <a:spcAft>
                <a:spcPts val="0"/>
              </a:spcAft>
              <a:buNone/>
            </a:pPr>
            <a:r>
              <a:rPr i="1" lang="en-US"/>
              <a:t>Match Me.tns activity</a:t>
            </a:r>
            <a:endParaRPr i="1"/>
          </a:p>
          <a:p>
            <a:pPr indent="0" lvl="0" marL="0" rtl="0" algn="l">
              <a:lnSpc>
                <a:spcPct val="100000"/>
              </a:lnSpc>
              <a:spcBef>
                <a:spcPts val="1600"/>
              </a:spcBef>
              <a:spcAft>
                <a:spcPts val="0"/>
              </a:spcAft>
              <a:buNone/>
            </a:pPr>
            <a:r>
              <a:rPr b="1" lang="en-US"/>
              <a:t>education.ti.com</a:t>
            </a:r>
            <a:endParaRPr b="1"/>
          </a:p>
          <a:p>
            <a:pPr indent="0" lvl="0" marL="0" rtl="0" algn="l">
              <a:spcBef>
                <a:spcPts val="1600"/>
              </a:spcBef>
              <a:spcAft>
                <a:spcPts val="0"/>
              </a:spcAft>
              <a:buNone/>
            </a:pPr>
            <a:r>
              <a:t/>
            </a:r>
            <a:endParaRPr/>
          </a:p>
          <a:p>
            <a:pPr indent="0" lvl="0" marL="0" rtl="0" algn="l">
              <a:spcBef>
                <a:spcPts val="1600"/>
              </a:spcBef>
              <a:spcAft>
                <a:spcPts val="0"/>
              </a:spcAft>
              <a:buNone/>
            </a:pPr>
            <a:r>
              <a:t/>
            </a:r>
            <a:endParaRPr/>
          </a:p>
          <a:p>
            <a:pPr indent="0" lvl="0" marL="0" rtl="0" algn="l">
              <a:spcBef>
                <a:spcPts val="1600"/>
              </a:spcBef>
              <a:spcAft>
                <a:spcPts val="1600"/>
              </a:spcAft>
              <a:buNone/>
            </a:pPr>
            <a:r>
              <a:t/>
            </a:r>
            <a:endParaRPr/>
          </a:p>
        </p:txBody>
      </p:sp>
      <p:sp>
        <p:nvSpPr>
          <p:cNvPr id="171" name="Google Shape;171;p24"/>
          <p:cNvSpPr txBox="1"/>
          <p:nvPr>
            <p:ph idx="2" type="body"/>
          </p:nvPr>
        </p:nvSpPr>
        <p:spPr>
          <a:xfrm>
            <a:off x="4572000" y="1536200"/>
            <a:ext cx="4304100" cy="4590300"/>
          </a:xfrm>
          <a:prstGeom prst="rect">
            <a:avLst/>
          </a:prstGeom>
        </p:spPr>
        <p:txBody>
          <a:bodyPr anchorCtr="0" anchor="t" bIns="45700" lIns="91425" spcFirstLastPara="1" rIns="91425" wrap="square" tIns="45700">
            <a:noAutofit/>
          </a:bodyPr>
          <a:lstStyle/>
          <a:p>
            <a:pPr indent="0" lvl="0" marL="0" rtl="0" algn="ctr">
              <a:spcBef>
                <a:spcPts val="560"/>
              </a:spcBef>
              <a:spcAft>
                <a:spcPts val="0"/>
              </a:spcAft>
              <a:buNone/>
            </a:pPr>
            <a:r>
              <a:rPr b="1" lang="en-US"/>
              <a:t>What would the graph look like if…&amp; Data Collection </a:t>
            </a:r>
            <a:endParaRPr b="1"/>
          </a:p>
          <a:p>
            <a:pPr indent="-406400" lvl="0" marL="457200" rtl="0" algn="l">
              <a:spcBef>
                <a:spcPts val="1600"/>
              </a:spcBef>
              <a:spcAft>
                <a:spcPts val="0"/>
              </a:spcAft>
              <a:buSzPts val="2800"/>
              <a:buChar char="❏"/>
            </a:pPr>
            <a:r>
              <a:rPr lang="en-US"/>
              <a:t>Algebra 1</a:t>
            </a:r>
            <a:endParaRPr/>
          </a:p>
          <a:p>
            <a:pPr indent="-406400" lvl="0" marL="457200" rtl="0" algn="l">
              <a:spcBef>
                <a:spcPts val="0"/>
              </a:spcBef>
              <a:spcAft>
                <a:spcPts val="0"/>
              </a:spcAft>
              <a:buSzPts val="2800"/>
              <a:buChar char="❏"/>
            </a:pPr>
            <a:r>
              <a:rPr lang="en-US"/>
              <a:t>Algebra 2</a:t>
            </a:r>
            <a:endParaRPr/>
          </a:p>
          <a:p>
            <a:pPr indent="-406400" lvl="0" marL="457200" rtl="0" algn="l">
              <a:spcBef>
                <a:spcPts val="0"/>
              </a:spcBef>
              <a:spcAft>
                <a:spcPts val="0"/>
              </a:spcAft>
              <a:buSzPts val="2800"/>
              <a:buChar char="❏"/>
            </a:pPr>
            <a:r>
              <a:rPr lang="en-US"/>
              <a:t>Precalculus</a:t>
            </a:r>
            <a:endParaRPr/>
          </a:p>
          <a:p>
            <a:pPr indent="-406400" lvl="0" marL="457200" rtl="0" algn="l">
              <a:spcBef>
                <a:spcPts val="0"/>
              </a:spcBef>
              <a:spcAft>
                <a:spcPts val="0"/>
              </a:spcAft>
              <a:buSzPts val="2800"/>
              <a:buChar char="❏"/>
            </a:pPr>
            <a:r>
              <a:rPr lang="en-US"/>
              <a:t>AP Calculus AB</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6" name="Shape 176"/>
        <p:cNvGrpSpPr/>
        <p:nvPr/>
      </p:nvGrpSpPr>
      <p:grpSpPr>
        <a:xfrm>
          <a:off x="0" y="0"/>
          <a:ext cx="0" cy="0"/>
          <a:chOff x="0" y="0"/>
          <a:chExt cx="0" cy="0"/>
        </a:xfrm>
      </p:grpSpPr>
      <p:sp>
        <p:nvSpPr>
          <p:cNvPr id="177" name="Google Shape;177;p25"/>
          <p:cNvSpPr txBox="1"/>
          <p:nvPr>
            <p:ph type="title"/>
          </p:nvPr>
        </p:nvSpPr>
        <p:spPr>
          <a:xfrm>
            <a:off x="457200" y="274638"/>
            <a:ext cx="7620000" cy="1143000"/>
          </a:xfrm>
          <a:prstGeom prst="rect">
            <a:avLst/>
          </a:prstGeom>
        </p:spPr>
        <p:txBody>
          <a:bodyPr anchorCtr="0" anchor="ctr" bIns="45700" lIns="91425" spcFirstLastPara="1" rIns="91425" wrap="square" tIns="45700">
            <a:noAutofit/>
          </a:bodyPr>
          <a:lstStyle/>
          <a:p>
            <a:pPr indent="0" lvl="0" marL="0" rtl="0" algn="ctr">
              <a:spcBef>
                <a:spcPts val="0"/>
              </a:spcBef>
              <a:spcAft>
                <a:spcPts val="0"/>
              </a:spcAft>
              <a:buNone/>
            </a:pPr>
            <a:r>
              <a:rPr b="1" lang="en-US"/>
              <a:t>CBR Activity: </a:t>
            </a:r>
            <a:r>
              <a:rPr b="1" lang="en-US" sz="3600"/>
              <a:t>(partner/groups)</a:t>
            </a:r>
            <a:endParaRPr b="1" sz="3600"/>
          </a:p>
        </p:txBody>
      </p:sp>
      <p:sp>
        <p:nvSpPr>
          <p:cNvPr id="178" name="Google Shape;178;p25"/>
          <p:cNvSpPr txBox="1"/>
          <p:nvPr>
            <p:ph idx="1" type="body"/>
          </p:nvPr>
        </p:nvSpPr>
        <p:spPr>
          <a:xfrm>
            <a:off x="222325" y="1536200"/>
            <a:ext cx="3984900" cy="4449600"/>
          </a:xfrm>
          <a:prstGeom prst="rect">
            <a:avLst/>
          </a:prstGeom>
        </p:spPr>
        <p:txBody>
          <a:bodyPr anchorCtr="0" anchor="t" bIns="45700" lIns="91425" spcFirstLastPara="1" rIns="91425" wrap="square" tIns="45700">
            <a:noAutofit/>
          </a:bodyPr>
          <a:lstStyle/>
          <a:p>
            <a:pPr indent="0" lvl="0" marL="0" rtl="0" algn="ctr">
              <a:lnSpc>
                <a:spcPct val="100000"/>
              </a:lnSpc>
              <a:spcBef>
                <a:spcPts val="560"/>
              </a:spcBef>
              <a:spcAft>
                <a:spcPts val="0"/>
              </a:spcAft>
              <a:buNone/>
            </a:pPr>
            <a:r>
              <a:rPr lang="en-US" u="sng">
                <a:solidFill>
                  <a:srgbClr val="274E13"/>
                </a:solidFill>
              </a:rPr>
              <a:t>Make Predictions </a:t>
            </a:r>
            <a:r>
              <a:rPr lang="en-US">
                <a:solidFill>
                  <a:srgbClr val="274E13"/>
                </a:solidFill>
              </a:rPr>
              <a:t>(</a:t>
            </a:r>
            <a:r>
              <a:rPr i="1" lang="en-US">
                <a:solidFill>
                  <a:srgbClr val="274E13"/>
                </a:solidFill>
              </a:rPr>
              <a:t>verbally &amp; graphically</a:t>
            </a:r>
            <a:r>
              <a:rPr lang="en-US">
                <a:solidFill>
                  <a:srgbClr val="274E13"/>
                </a:solidFill>
              </a:rPr>
              <a:t>)</a:t>
            </a:r>
            <a:endParaRPr>
              <a:solidFill>
                <a:srgbClr val="274E13"/>
              </a:solidFill>
            </a:endParaRPr>
          </a:p>
          <a:p>
            <a:pPr indent="-342900" lvl="0" marL="457200" rtl="0" algn="l">
              <a:spcBef>
                <a:spcPts val="1600"/>
              </a:spcBef>
              <a:spcAft>
                <a:spcPts val="0"/>
              </a:spcAft>
              <a:buSzPts val="1800"/>
              <a:buChar char="•"/>
            </a:pPr>
            <a:r>
              <a:rPr lang="en-US" sz="1800"/>
              <a:t>How many segments are there to this walk?</a:t>
            </a:r>
            <a:endParaRPr sz="1800"/>
          </a:p>
          <a:p>
            <a:pPr indent="-342900" lvl="0" marL="457200" rtl="0" algn="l">
              <a:spcBef>
                <a:spcPts val="0"/>
              </a:spcBef>
              <a:spcAft>
                <a:spcPts val="0"/>
              </a:spcAft>
              <a:buSzPts val="1800"/>
              <a:buChar char="•"/>
            </a:pPr>
            <a:r>
              <a:rPr lang="en-US" sz="1800"/>
              <a:t>How far must you start for the first segment? second, etc.</a:t>
            </a:r>
            <a:endParaRPr sz="1800"/>
          </a:p>
          <a:p>
            <a:pPr indent="-342900" lvl="0" marL="457200" rtl="0" algn="l">
              <a:spcBef>
                <a:spcPts val="0"/>
              </a:spcBef>
              <a:spcAft>
                <a:spcPts val="0"/>
              </a:spcAft>
              <a:buSzPts val="1800"/>
              <a:buChar char="•"/>
            </a:pPr>
            <a:r>
              <a:rPr lang="en-US" sz="1800"/>
              <a:t>How long do you walk for each segment?</a:t>
            </a:r>
            <a:endParaRPr sz="1800"/>
          </a:p>
          <a:p>
            <a:pPr indent="-342900" lvl="0" marL="457200" rtl="0" algn="l">
              <a:spcBef>
                <a:spcPts val="0"/>
              </a:spcBef>
              <a:spcAft>
                <a:spcPts val="0"/>
              </a:spcAft>
              <a:buSzPts val="1800"/>
              <a:buChar char="•"/>
            </a:pPr>
            <a:r>
              <a:rPr lang="en-US" sz="1800"/>
              <a:t>Describe the physical actions</a:t>
            </a:r>
            <a:endParaRPr sz="1800"/>
          </a:p>
          <a:p>
            <a:pPr indent="-342900" lvl="0" marL="457200" rtl="0" algn="l">
              <a:spcBef>
                <a:spcPts val="0"/>
              </a:spcBef>
              <a:spcAft>
                <a:spcPts val="0"/>
              </a:spcAft>
              <a:buSzPts val="1800"/>
              <a:buChar char="•"/>
            </a:pPr>
            <a:r>
              <a:rPr lang="en-US" sz="1800"/>
              <a:t>What does the y-intercept mean in the context of this walk?</a:t>
            </a:r>
            <a:endParaRPr sz="1800"/>
          </a:p>
        </p:txBody>
      </p:sp>
      <p:sp>
        <p:nvSpPr>
          <p:cNvPr id="179" name="Google Shape;179;p25"/>
          <p:cNvSpPr txBox="1"/>
          <p:nvPr>
            <p:ph idx="2" type="body"/>
          </p:nvPr>
        </p:nvSpPr>
        <p:spPr>
          <a:xfrm>
            <a:off x="4207150" y="1536200"/>
            <a:ext cx="4258500" cy="4590300"/>
          </a:xfrm>
          <a:prstGeom prst="rect">
            <a:avLst/>
          </a:prstGeom>
        </p:spPr>
        <p:txBody>
          <a:bodyPr anchorCtr="0" anchor="t" bIns="45700" lIns="91425" spcFirstLastPara="1" rIns="91425" wrap="square" tIns="45700">
            <a:noAutofit/>
          </a:bodyPr>
          <a:lstStyle/>
          <a:p>
            <a:pPr indent="0" lvl="0" marL="0" rtl="0" algn="ctr">
              <a:lnSpc>
                <a:spcPct val="100000"/>
              </a:lnSpc>
              <a:spcBef>
                <a:spcPts val="560"/>
              </a:spcBef>
              <a:spcAft>
                <a:spcPts val="0"/>
              </a:spcAft>
              <a:buNone/>
            </a:pPr>
            <a:r>
              <a:rPr lang="en-US" u="sng">
                <a:solidFill>
                  <a:srgbClr val="741B47"/>
                </a:solidFill>
              </a:rPr>
              <a:t>Data Collection </a:t>
            </a:r>
            <a:r>
              <a:rPr i="1" lang="en-US">
                <a:solidFill>
                  <a:srgbClr val="741B47"/>
                </a:solidFill>
              </a:rPr>
              <a:t>(algebraically/numerically)</a:t>
            </a:r>
            <a:endParaRPr i="1">
              <a:solidFill>
                <a:srgbClr val="741B47"/>
              </a:solidFill>
            </a:endParaRPr>
          </a:p>
          <a:p>
            <a:pPr indent="-342900" lvl="0" marL="457200" rtl="0" algn="l">
              <a:spcBef>
                <a:spcPts val="1600"/>
              </a:spcBef>
              <a:spcAft>
                <a:spcPts val="0"/>
              </a:spcAft>
              <a:buSzPts val="1800"/>
              <a:buChar char="•"/>
            </a:pPr>
            <a:r>
              <a:rPr lang="en-US" sz="1800"/>
              <a:t>What is the slope of the first segment? second, etc.</a:t>
            </a:r>
            <a:endParaRPr sz="1800"/>
          </a:p>
          <a:p>
            <a:pPr indent="-342900" lvl="0" marL="457200" rtl="0" algn="l">
              <a:spcBef>
                <a:spcPts val="0"/>
              </a:spcBef>
              <a:spcAft>
                <a:spcPts val="0"/>
              </a:spcAft>
              <a:buSzPts val="1800"/>
              <a:buChar char="•"/>
            </a:pPr>
            <a:r>
              <a:rPr lang="en-US" sz="1800"/>
              <a:t>What is the linear equation for each segment?</a:t>
            </a:r>
            <a:endParaRPr sz="1800"/>
          </a:p>
          <a:p>
            <a:pPr indent="-342900" lvl="0" marL="457200" rtl="0" algn="l">
              <a:spcBef>
                <a:spcPts val="0"/>
              </a:spcBef>
              <a:spcAft>
                <a:spcPts val="0"/>
              </a:spcAft>
              <a:buSzPts val="1800"/>
              <a:buChar char="•"/>
            </a:pPr>
            <a:r>
              <a:rPr lang="en-US" sz="1800"/>
              <a:t>What is the domain &amp; range of each segment or the entire graph?</a:t>
            </a:r>
            <a:endParaRPr sz="1800"/>
          </a:p>
          <a:p>
            <a:pPr indent="-342900" lvl="0" marL="457200" rtl="0" algn="l">
              <a:spcBef>
                <a:spcPts val="0"/>
              </a:spcBef>
              <a:spcAft>
                <a:spcPts val="0"/>
              </a:spcAft>
              <a:buSzPts val="1800"/>
              <a:buChar char="•"/>
            </a:pPr>
            <a:r>
              <a:rPr lang="en-US" sz="1800"/>
              <a:t>Why is velocity + or -? What physical actions explains this during the walk?</a:t>
            </a:r>
            <a:endParaRPr sz="1800"/>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4" name="Shape 184"/>
        <p:cNvGrpSpPr/>
        <p:nvPr/>
      </p:nvGrpSpPr>
      <p:grpSpPr>
        <a:xfrm>
          <a:off x="0" y="0"/>
          <a:ext cx="0" cy="0"/>
          <a:chOff x="0" y="0"/>
          <a:chExt cx="0" cy="0"/>
        </a:xfrm>
      </p:grpSpPr>
      <p:sp>
        <p:nvSpPr>
          <p:cNvPr id="185" name="Google Shape;185;p26"/>
          <p:cNvSpPr txBox="1"/>
          <p:nvPr>
            <p:ph type="title"/>
          </p:nvPr>
        </p:nvSpPr>
        <p:spPr>
          <a:xfrm>
            <a:off x="457200" y="274638"/>
            <a:ext cx="7620000" cy="11430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None/>
            </a:pPr>
            <a:r>
              <a:rPr b="1" lang="en-US"/>
              <a:t>Example of ROC (</a:t>
            </a:r>
            <a:r>
              <a:rPr b="1" lang="en-US"/>
              <a:t>Algebra 2)</a:t>
            </a:r>
            <a:endParaRPr b="1"/>
          </a:p>
        </p:txBody>
      </p:sp>
      <p:sp>
        <p:nvSpPr>
          <p:cNvPr id="186" name="Google Shape;186;p26"/>
          <p:cNvSpPr txBox="1"/>
          <p:nvPr>
            <p:ph idx="1" type="body"/>
          </p:nvPr>
        </p:nvSpPr>
        <p:spPr>
          <a:xfrm>
            <a:off x="457200" y="1536192"/>
            <a:ext cx="3657600" cy="4590300"/>
          </a:xfrm>
          <a:prstGeom prst="rect">
            <a:avLst/>
          </a:prstGeom>
        </p:spPr>
        <p:txBody>
          <a:bodyPr anchorCtr="0" anchor="t" bIns="45700" lIns="91425" spcFirstLastPara="1" rIns="91425" wrap="square" tIns="45700">
            <a:noAutofit/>
          </a:bodyPr>
          <a:lstStyle/>
          <a:p>
            <a:pPr indent="0" lvl="0" marL="0" rtl="0" algn="l">
              <a:spcBef>
                <a:spcPts val="560"/>
              </a:spcBef>
              <a:spcAft>
                <a:spcPts val="1600"/>
              </a:spcAft>
              <a:buNone/>
            </a:pPr>
            <a:r>
              <a:t/>
            </a:r>
            <a:endParaRPr/>
          </a:p>
        </p:txBody>
      </p:sp>
      <p:sp>
        <p:nvSpPr>
          <p:cNvPr id="187" name="Google Shape;187;p26"/>
          <p:cNvSpPr txBox="1"/>
          <p:nvPr>
            <p:ph idx="2" type="body"/>
          </p:nvPr>
        </p:nvSpPr>
        <p:spPr>
          <a:xfrm>
            <a:off x="4419600" y="1536192"/>
            <a:ext cx="3657600" cy="4590300"/>
          </a:xfrm>
          <a:prstGeom prst="rect">
            <a:avLst/>
          </a:prstGeom>
        </p:spPr>
        <p:txBody>
          <a:bodyPr anchorCtr="0" anchor="t" bIns="45700" lIns="91425" spcFirstLastPara="1" rIns="91425" wrap="square" tIns="45700">
            <a:noAutofit/>
          </a:bodyPr>
          <a:lstStyle/>
          <a:p>
            <a:pPr indent="0" lvl="0" marL="0" rtl="0" algn="l">
              <a:spcBef>
                <a:spcPts val="560"/>
              </a:spcBef>
              <a:spcAft>
                <a:spcPts val="1600"/>
              </a:spcAft>
              <a:buNone/>
            </a:pPr>
            <a:r>
              <a:t/>
            </a:r>
            <a:endParaRPr/>
          </a:p>
        </p:txBody>
      </p:sp>
      <p:pic>
        <p:nvPicPr>
          <p:cNvPr id="188" name="Google Shape;188;p26"/>
          <p:cNvPicPr preferRelativeResize="0"/>
          <p:nvPr/>
        </p:nvPicPr>
        <p:blipFill>
          <a:blip r:embed="rId3">
            <a:alphaModFix/>
          </a:blip>
          <a:stretch>
            <a:fillRect/>
          </a:stretch>
        </p:blipFill>
        <p:spPr>
          <a:xfrm>
            <a:off x="597475" y="1497725"/>
            <a:ext cx="7919449" cy="48472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3" name="Shape 193"/>
        <p:cNvGrpSpPr/>
        <p:nvPr/>
      </p:nvGrpSpPr>
      <p:grpSpPr>
        <a:xfrm>
          <a:off x="0" y="0"/>
          <a:ext cx="0" cy="0"/>
          <a:chOff x="0" y="0"/>
          <a:chExt cx="0" cy="0"/>
        </a:xfrm>
      </p:grpSpPr>
      <p:sp>
        <p:nvSpPr>
          <p:cNvPr id="194" name="Google Shape;194;p27"/>
          <p:cNvSpPr txBox="1"/>
          <p:nvPr>
            <p:ph type="title"/>
          </p:nvPr>
        </p:nvSpPr>
        <p:spPr>
          <a:xfrm>
            <a:off x="457200" y="274650"/>
            <a:ext cx="7920600" cy="11430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None/>
            </a:pPr>
            <a:r>
              <a:rPr b="1" lang="en-US" sz="4200"/>
              <a:t>Example of ROC (</a:t>
            </a:r>
            <a:r>
              <a:rPr b="1" lang="en-US" sz="4200"/>
              <a:t>Precalculus)</a:t>
            </a:r>
            <a:endParaRPr b="1" sz="4200"/>
          </a:p>
        </p:txBody>
      </p:sp>
      <p:sp>
        <p:nvSpPr>
          <p:cNvPr id="195" name="Google Shape;195;p27"/>
          <p:cNvSpPr txBox="1"/>
          <p:nvPr>
            <p:ph idx="1" type="body"/>
          </p:nvPr>
        </p:nvSpPr>
        <p:spPr>
          <a:xfrm>
            <a:off x="457200" y="1536192"/>
            <a:ext cx="3657600" cy="4590300"/>
          </a:xfrm>
          <a:prstGeom prst="rect">
            <a:avLst/>
          </a:prstGeom>
        </p:spPr>
        <p:txBody>
          <a:bodyPr anchorCtr="0" anchor="t" bIns="45700" lIns="91425" spcFirstLastPara="1" rIns="91425" wrap="square" tIns="45700">
            <a:noAutofit/>
          </a:bodyPr>
          <a:lstStyle/>
          <a:p>
            <a:pPr indent="0" lvl="0" marL="0" rtl="0" algn="l">
              <a:spcBef>
                <a:spcPts val="560"/>
              </a:spcBef>
              <a:spcAft>
                <a:spcPts val="1600"/>
              </a:spcAft>
              <a:buNone/>
            </a:pPr>
            <a:r>
              <a:t/>
            </a:r>
            <a:endParaRPr/>
          </a:p>
        </p:txBody>
      </p:sp>
      <p:sp>
        <p:nvSpPr>
          <p:cNvPr id="196" name="Google Shape;196;p27"/>
          <p:cNvSpPr txBox="1"/>
          <p:nvPr>
            <p:ph idx="2" type="body"/>
          </p:nvPr>
        </p:nvSpPr>
        <p:spPr>
          <a:xfrm>
            <a:off x="4419600" y="1536192"/>
            <a:ext cx="3657600" cy="4590300"/>
          </a:xfrm>
          <a:prstGeom prst="rect">
            <a:avLst/>
          </a:prstGeom>
        </p:spPr>
        <p:txBody>
          <a:bodyPr anchorCtr="0" anchor="t" bIns="45700" lIns="91425" spcFirstLastPara="1" rIns="91425" wrap="square" tIns="45700">
            <a:noAutofit/>
          </a:bodyPr>
          <a:lstStyle/>
          <a:p>
            <a:pPr indent="0" lvl="0" marL="0" rtl="0" algn="l">
              <a:spcBef>
                <a:spcPts val="560"/>
              </a:spcBef>
              <a:spcAft>
                <a:spcPts val="1600"/>
              </a:spcAft>
              <a:buNone/>
            </a:pPr>
            <a:r>
              <a:t/>
            </a:r>
            <a:endParaRPr/>
          </a:p>
        </p:txBody>
      </p:sp>
      <p:pic>
        <p:nvPicPr>
          <p:cNvPr id="197" name="Google Shape;197;p27"/>
          <p:cNvPicPr preferRelativeResize="0"/>
          <p:nvPr/>
        </p:nvPicPr>
        <p:blipFill>
          <a:blip r:embed="rId3">
            <a:alphaModFix/>
          </a:blip>
          <a:stretch>
            <a:fillRect/>
          </a:stretch>
        </p:blipFill>
        <p:spPr>
          <a:xfrm>
            <a:off x="457200" y="1341750"/>
            <a:ext cx="7820276" cy="493477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2" name="Shape 202"/>
        <p:cNvGrpSpPr/>
        <p:nvPr/>
      </p:nvGrpSpPr>
      <p:grpSpPr>
        <a:xfrm>
          <a:off x="0" y="0"/>
          <a:ext cx="0" cy="0"/>
          <a:chOff x="0" y="0"/>
          <a:chExt cx="0" cy="0"/>
        </a:xfrm>
      </p:grpSpPr>
      <p:sp>
        <p:nvSpPr>
          <p:cNvPr id="203" name="Google Shape;203;p28"/>
          <p:cNvSpPr txBox="1"/>
          <p:nvPr>
            <p:ph type="title"/>
          </p:nvPr>
        </p:nvSpPr>
        <p:spPr>
          <a:xfrm>
            <a:off x="457200" y="274638"/>
            <a:ext cx="7620000" cy="1143000"/>
          </a:xfrm>
          <a:prstGeom prst="rect">
            <a:avLst/>
          </a:prstGeom>
        </p:spPr>
        <p:txBody>
          <a:bodyPr anchorCtr="0" anchor="ctr" bIns="45700" lIns="91425" spcFirstLastPara="1" rIns="91425" wrap="square" tIns="45700">
            <a:noAutofit/>
          </a:bodyPr>
          <a:lstStyle/>
          <a:p>
            <a:pPr indent="0" lvl="0" marL="0" rtl="0" algn="ctr">
              <a:spcBef>
                <a:spcPts val="0"/>
              </a:spcBef>
              <a:spcAft>
                <a:spcPts val="0"/>
              </a:spcAft>
              <a:buNone/>
            </a:pPr>
            <a:r>
              <a:rPr b="1" lang="en-US"/>
              <a:t>Nspire built-in features &amp;</a:t>
            </a:r>
            <a:endParaRPr b="1"/>
          </a:p>
          <a:p>
            <a:pPr indent="0" lvl="0" marL="0" rtl="0" algn="ctr">
              <a:spcBef>
                <a:spcPts val="0"/>
              </a:spcBef>
              <a:spcAft>
                <a:spcPts val="0"/>
              </a:spcAft>
              <a:buNone/>
            </a:pPr>
            <a:r>
              <a:rPr b="1" lang="en-US"/>
              <a:t>ROC (Calculus)	</a:t>
            </a:r>
            <a:endParaRPr b="1"/>
          </a:p>
        </p:txBody>
      </p:sp>
      <p:sp>
        <p:nvSpPr>
          <p:cNvPr id="204" name="Google Shape;204;p28"/>
          <p:cNvSpPr txBox="1"/>
          <p:nvPr>
            <p:ph idx="1" type="body"/>
          </p:nvPr>
        </p:nvSpPr>
        <p:spPr>
          <a:xfrm>
            <a:off x="457200" y="1536192"/>
            <a:ext cx="3657600" cy="4590300"/>
          </a:xfrm>
          <a:prstGeom prst="rect">
            <a:avLst/>
          </a:prstGeom>
        </p:spPr>
        <p:txBody>
          <a:bodyPr anchorCtr="0" anchor="t" bIns="45700" lIns="91425" spcFirstLastPara="1" rIns="91425" wrap="square" tIns="45700">
            <a:noAutofit/>
          </a:bodyPr>
          <a:lstStyle/>
          <a:p>
            <a:pPr indent="-406400" lvl="0" marL="457200" rtl="0" algn="l">
              <a:spcBef>
                <a:spcPts val="560"/>
              </a:spcBef>
              <a:spcAft>
                <a:spcPts val="0"/>
              </a:spcAft>
              <a:buSzPts val="2800"/>
              <a:buChar char="•"/>
            </a:pPr>
            <a:r>
              <a:rPr b="1" lang="en-US"/>
              <a:t>Derivative Function</a:t>
            </a:r>
            <a:r>
              <a:rPr lang="en-US"/>
              <a:t>	</a:t>
            </a:r>
            <a:endParaRPr/>
          </a:p>
        </p:txBody>
      </p:sp>
      <p:sp>
        <p:nvSpPr>
          <p:cNvPr id="205" name="Google Shape;205;p28"/>
          <p:cNvSpPr txBox="1"/>
          <p:nvPr>
            <p:ph idx="2" type="body"/>
          </p:nvPr>
        </p:nvSpPr>
        <p:spPr>
          <a:xfrm>
            <a:off x="4419600" y="1536192"/>
            <a:ext cx="3657600" cy="4590300"/>
          </a:xfrm>
          <a:prstGeom prst="rect">
            <a:avLst/>
          </a:prstGeom>
        </p:spPr>
        <p:txBody>
          <a:bodyPr anchorCtr="0" anchor="t" bIns="45700" lIns="91425" spcFirstLastPara="1" rIns="91425" wrap="square" tIns="45700">
            <a:noAutofit/>
          </a:bodyPr>
          <a:lstStyle/>
          <a:p>
            <a:pPr indent="-406400" lvl="0" marL="457200" rtl="0" algn="l">
              <a:spcBef>
                <a:spcPts val="560"/>
              </a:spcBef>
              <a:spcAft>
                <a:spcPts val="0"/>
              </a:spcAft>
              <a:buSzPts val="2800"/>
              <a:buChar char="•"/>
            </a:pPr>
            <a:r>
              <a:rPr b="1" lang="en-US"/>
              <a:t>Derivative Grapher</a:t>
            </a:r>
            <a:endParaRPr b="1"/>
          </a:p>
          <a:p>
            <a:pPr indent="0" lvl="0" marL="457200" rtl="0" algn="l">
              <a:spcBef>
                <a:spcPts val="1600"/>
              </a:spcBef>
              <a:spcAft>
                <a:spcPts val="1600"/>
              </a:spcAft>
              <a:buNone/>
            </a:pPr>
            <a:r>
              <a:t/>
            </a:r>
            <a:endParaRPr b="1"/>
          </a:p>
        </p:txBody>
      </p:sp>
      <p:pic>
        <p:nvPicPr>
          <p:cNvPr id="206" name="Google Shape;206;p28"/>
          <p:cNvPicPr preferRelativeResize="0"/>
          <p:nvPr/>
        </p:nvPicPr>
        <p:blipFill>
          <a:blip r:embed="rId3">
            <a:alphaModFix/>
          </a:blip>
          <a:stretch>
            <a:fillRect/>
          </a:stretch>
        </p:blipFill>
        <p:spPr>
          <a:xfrm>
            <a:off x="-81700" y="2321963"/>
            <a:ext cx="4056650" cy="3924300"/>
          </a:xfrm>
          <a:prstGeom prst="rect">
            <a:avLst/>
          </a:prstGeom>
          <a:noFill/>
          <a:ln>
            <a:noFill/>
          </a:ln>
        </p:spPr>
      </p:pic>
      <p:pic>
        <p:nvPicPr>
          <p:cNvPr id="207" name="Google Shape;207;p28"/>
          <p:cNvPicPr preferRelativeResize="0"/>
          <p:nvPr/>
        </p:nvPicPr>
        <p:blipFill>
          <a:blip r:embed="rId4">
            <a:alphaModFix/>
          </a:blip>
          <a:stretch>
            <a:fillRect/>
          </a:stretch>
        </p:blipFill>
        <p:spPr>
          <a:xfrm>
            <a:off x="4659024" y="2564850"/>
            <a:ext cx="4484975" cy="343852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5" name="Shape 85"/>
        <p:cNvGrpSpPr/>
        <p:nvPr/>
      </p:nvGrpSpPr>
      <p:grpSpPr>
        <a:xfrm>
          <a:off x="0" y="0"/>
          <a:ext cx="0" cy="0"/>
          <a:chOff x="0" y="0"/>
          <a:chExt cx="0" cy="0"/>
        </a:xfrm>
      </p:grpSpPr>
      <p:sp>
        <p:nvSpPr>
          <p:cNvPr id="86" name="Google Shape;86;p16"/>
          <p:cNvSpPr txBox="1"/>
          <p:nvPr>
            <p:ph type="title"/>
          </p:nvPr>
        </p:nvSpPr>
        <p:spPr>
          <a:xfrm>
            <a:off x="152400" y="0"/>
            <a:ext cx="8915400" cy="1368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chemeClr val="dk2"/>
              </a:buClr>
              <a:buSzPts val="4600"/>
              <a:buFont typeface="Cambria"/>
              <a:buNone/>
            </a:pPr>
            <a:r>
              <a:rPr b="0" i="0" lang="en-US" sz="4600" u="none" cap="none" strike="noStrike">
                <a:solidFill>
                  <a:schemeClr val="dk2"/>
                </a:solidFill>
                <a:latin typeface="Cambria"/>
                <a:ea typeface="Cambria"/>
                <a:cs typeface="Cambria"/>
                <a:sym typeface="Cambria"/>
              </a:rPr>
              <a:t>Rate of Change </a:t>
            </a:r>
            <a:r>
              <a:rPr b="0" i="1" lang="en-US" sz="4600" u="none" cap="none" strike="noStrike">
                <a:solidFill>
                  <a:schemeClr val="dk2"/>
                </a:solidFill>
                <a:latin typeface="Cambria"/>
                <a:ea typeface="Cambria"/>
                <a:cs typeface="Cambria"/>
                <a:sym typeface="Cambria"/>
              </a:rPr>
              <a:t>as a concept</a:t>
            </a:r>
            <a:endParaRPr sz="3000"/>
          </a:p>
        </p:txBody>
      </p:sp>
      <p:sp>
        <p:nvSpPr>
          <p:cNvPr id="87" name="Google Shape;87;p16"/>
          <p:cNvSpPr txBox="1"/>
          <p:nvPr>
            <p:ph idx="1" type="body"/>
          </p:nvPr>
        </p:nvSpPr>
        <p:spPr>
          <a:xfrm>
            <a:off x="457200" y="1128750"/>
            <a:ext cx="8299200" cy="46434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i="0" lang="en-US" sz="2200" u="none" cap="none" strike="noStrike">
                <a:solidFill>
                  <a:schemeClr val="dk1"/>
                </a:solidFill>
              </a:rPr>
              <a:t>Ratios</a:t>
            </a:r>
            <a:r>
              <a:rPr b="0" i="0" lang="en-US" sz="2200" u="none" cap="none" strike="noStrike">
                <a:solidFill>
                  <a:schemeClr val="dk1"/>
                </a:solidFill>
                <a:latin typeface="Calibri"/>
                <a:ea typeface="Calibri"/>
                <a:cs typeface="Calibri"/>
                <a:sym typeface="Calibri"/>
              </a:rPr>
              <a:t>: </a:t>
            </a:r>
            <a:r>
              <a:rPr lang="en-US"/>
              <a:t>specify how much one quantity changes as another quantity      changes.</a:t>
            </a:r>
            <a:endParaRPr/>
          </a:p>
          <a:p>
            <a:pPr indent="-228600" lvl="1" marL="640080" marR="0" rtl="0" algn="l">
              <a:spcBef>
                <a:spcPts val="400"/>
              </a:spcBef>
              <a:spcAft>
                <a:spcPts val="0"/>
              </a:spcAft>
              <a:buClr>
                <a:schemeClr val="accent2"/>
              </a:buClr>
              <a:buSzPts val="2000"/>
              <a:buFont typeface="Arial"/>
              <a:buChar char="•"/>
            </a:pPr>
            <a:r>
              <a:rPr b="0" i="0" lang="en-US" sz="2000" u="none" cap="none" strike="noStrike">
                <a:solidFill>
                  <a:schemeClr val="dk1"/>
                </a:solidFill>
                <a:latin typeface="Calibri"/>
                <a:ea typeface="Calibri"/>
                <a:cs typeface="Calibri"/>
                <a:sym typeface="Calibri"/>
              </a:rPr>
              <a:t>a:b and 2:3</a:t>
            </a:r>
            <a:endParaRPr/>
          </a:p>
          <a:p>
            <a:pPr indent="0" lvl="1" marL="457200" marR="0" rtl="0" algn="l">
              <a:spcBef>
                <a:spcPts val="400"/>
              </a:spcBef>
              <a:spcAft>
                <a:spcPts val="0"/>
              </a:spcAft>
              <a:buClr>
                <a:schemeClr val="accent2"/>
              </a:buClr>
              <a:buSzPts val="2000"/>
              <a:buFont typeface="Arial"/>
              <a:buNone/>
            </a:pPr>
            <a:r>
              <a:t/>
            </a:r>
            <a:endParaRPr b="0" i="0" sz="2000" u="none" cap="none" strike="noStrike">
              <a:solidFill>
                <a:schemeClr val="dk1"/>
              </a:solidFill>
              <a:latin typeface="Calibri"/>
              <a:ea typeface="Calibri"/>
              <a:cs typeface="Calibri"/>
              <a:sym typeface="Calibri"/>
            </a:endParaRPr>
          </a:p>
          <a:p>
            <a:pPr indent="-88900" lvl="0" marL="342900" marR="0" rtl="0" algn="l">
              <a:spcBef>
                <a:spcPts val="440"/>
              </a:spcBef>
              <a:spcAft>
                <a:spcPts val="1600"/>
              </a:spcAft>
              <a:buClr>
                <a:schemeClr val="accent1"/>
              </a:buClr>
              <a:buSzPts val="2200"/>
              <a:buFont typeface="Arial"/>
              <a:buNone/>
            </a:pPr>
            <a:r>
              <a:t/>
            </a:r>
            <a:endParaRPr b="0" i="0" sz="2200" u="none" cap="none" strike="noStrike">
              <a:solidFill>
                <a:schemeClr val="dk1"/>
              </a:solidFill>
              <a:latin typeface="Calibri"/>
              <a:ea typeface="Calibri"/>
              <a:cs typeface="Calibri"/>
              <a:sym typeface="Calibri"/>
            </a:endParaRPr>
          </a:p>
        </p:txBody>
      </p:sp>
      <p:pic>
        <p:nvPicPr>
          <p:cNvPr id="88" name="Google Shape;88;p16"/>
          <p:cNvPicPr preferRelativeResize="0"/>
          <p:nvPr/>
        </p:nvPicPr>
        <p:blipFill rotWithShape="1">
          <a:blip r:embed="rId3">
            <a:alphaModFix/>
          </a:blip>
          <a:srcRect b="4344" l="2590" r="22318" t="15043"/>
          <a:stretch/>
        </p:blipFill>
        <p:spPr>
          <a:xfrm>
            <a:off x="5036574" y="2982500"/>
            <a:ext cx="3458134" cy="2789908"/>
          </a:xfrm>
          <a:prstGeom prst="rect">
            <a:avLst/>
          </a:prstGeom>
          <a:noFill/>
          <a:ln>
            <a:noFill/>
          </a:ln>
        </p:spPr>
      </p:pic>
      <p:pic>
        <p:nvPicPr>
          <p:cNvPr id="89" name="Google Shape;89;p16"/>
          <p:cNvPicPr preferRelativeResize="0"/>
          <p:nvPr/>
        </p:nvPicPr>
        <p:blipFill rotWithShape="1">
          <a:blip r:embed="rId4">
            <a:alphaModFix/>
          </a:blip>
          <a:srcRect b="0" l="0" r="0" t="0"/>
          <a:stretch/>
        </p:blipFill>
        <p:spPr>
          <a:xfrm>
            <a:off x="531506" y="2362200"/>
            <a:ext cx="3919522" cy="260223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8"/>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gradFill>
          <a:gsLst>
            <a:gs pos="0">
              <a:srgbClr val="DFE9FB"/>
            </a:gs>
            <a:gs pos="100000">
              <a:srgbClr val="6E9BE7"/>
            </a:gs>
          </a:gsLst>
          <a:path path="circle">
            <a:fillToRect b="50%" l="50%" r="50%" t="50%"/>
          </a:path>
          <a:tileRect/>
        </a:gradFill>
      </p:bgPr>
    </p:bg>
    <p:spTree>
      <p:nvGrpSpPr>
        <p:cNvPr id="94" name="Shape 94"/>
        <p:cNvGrpSpPr/>
        <p:nvPr/>
      </p:nvGrpSpPr>
      <p:grpSpPr>
        <a:xfrm>
          <a:off x="0" y="0"/>
          <a:ext cx="0" cy="0"/>
          <a:chOff x="0" y="0"/>
          <a:chExt cx="0" cy="0"/>
        </a:xfrm>
      </p:grpSpPr>
      <p:sp>
        <p:nvSpPr>
          <p:cNvPr id="95" name="Google Shape;95;p17"/>
          <p:cNvSpPr txBox="1"/>
          <p:nvPr>
            <p:ph type="title"/>
          </p:nvPr>
        </p:nvSpPr>
        <p:spPr>
          <a:xfrm>
            <a:off x="152400" y="0"/>
            <a:ext cx="8915400" cy="9906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chemeClr val="dk2"/>
              </a:buClr>
              <a:buSzPts val="4600"/>
              <a:buFont typeface="Cambria"/>
              <a:buNone/>
            </a:pPr>
            <a:r>
              <a:rPr lang="en-US"/>
              <a:t>Slope (ROC)</a:t>
            </a:r>
            <a:r>
              <a:rPr b="0" i="0" lang="en-US" sz="4600" u="none" cap="none" strike="noStrike">
                <a:solidFill>
                  <a:schemeClr val="dk2"/>
                </a:solidFill>
                <a:latin typeface="Cambria"/>
                <a:ea typeface="Cambria"/>
                <a:cs typeface="Cambria"/>
                <a:sym typeface="Cambria"/>
              </a:rPr>
              <a:t> </a:t>
            </a:r>
            <a:r>
              <a:rPr i="1" lang="en-US"/>
              <a:t>has units</a:t>
            </a:r>
            <a:endParaRPr b="0" i="1" sz="4600" u="none" cap="none" strike="noStrike">
              <a:solidFill>
                <a:schemeClr val="dk2"/>
              </a:solidFill>
              <a:latin typeface="Cambria"/>
              <a:ea typeface="Cambria"/>
              <a:cs typeface="Cambria"/>
              <a:sym typeface="Cambria"/>
            </a:endParaRPr>
          </a:p>
        </p:txBody>
      </p:sp>
      <p:sp>
        <p:nvSpPr>
          <p:cNvPr id="96" name="Google Shape;96;p17"/>
          <p:cNvSpPr txBox="1"/>
          <p:nvPr>
            <p:ph idx="1" type="body"/>
          </p:nvPr>
        </p:nvSpPr>
        <p:spPr>
          <a:xfrm>
            <a:off x="457200" y="1143000"/>
            <a:ext cx="3962400" cy="4648200"/>
          </a:xfrm>
          <a:prstGeom prst="rect">
            <a:avLst/>
          </a:prstGeom>
          <a:blipFill rotWithShape="1">
            <a:blip r:embed="rId3">
              <a:alphaModFix/>
            </a:blip>
            <a:stretch>
              <a:fillRect b="0" l="-3384" r="0" t="-1704"/>
            </a:stretch>
          </a:blipFill>
          <a:ln>
            <a:noFill/>
          </a:ln>
        </p:spPr>
        <p:txBody>
          <a:bodyPr anchorCtr="0" anchor="t" bIns="45700" lIns="91425" spcFirstLastPara="1" rIns="91425" wrap="square" tIns="45700">
            <a:noAutofit/>
          </a:bodyPr>
          <a:lstStyle/>
          <a:p>
            <a:pPr indent="0" lvl="0" marL="342900" marR="0" rtl="0" algn="l">
              <a:spcBef>
                <a:spcPts val="0"/>
              </a:spcBef>
              <a:spcAft>
                <a:spcPts val="0"/>
              </a:spcAft>
              <a:buNone/>
            </a:pPr>
            <a:r>
              <a:t/>
            </a:r>
            <a:endParaRPr/>
          </a:p>
          <a:p>
            <a:pPr indent="0" lvl="0" marL="342900" marR="0" rtl="0" algn="l">
              <a:spcBef>
                <a:spcPts val="1600"/>
              </a:spcBef>
              <a:spcAft>
                <a:spcPts val="0"/>
              </a:spcAft>
              <a:buNone/>
            </a:pPr>
            <a:r>
              <a:t/>
            </a:r>
            <a:endParaRPr/>
          </a:p>
          <a:p>
            <a:pPr indent="0" lvl="0" marL="342900" marR="0" rtl="0" algn="l">
              <a:spcBef>
                <a:spcPts val="1600"/>
              </a:spcBef>
              <a:spcAft>
                <a:spcPts val="0"/>
              </a:spcAft>
              <a:buNone/>
            </a:pPr>
            <a:r>
              <a:t/>
            </a:r>
            <a:endParaRPr/>
          </a:p>
          <a:p>
            <a:pPr indent="0" lvl="0" marL="342900" marR="0" rtl="0" algn="l">
              <a:spcBef>
                <a:spcPts val="1600"/>
              </a:spcBef>
              <a:spcAft>
                <a:spcPts val="0"/>
              </a:spcAft>
              <a:buNone/>
            </a:pPr>
            <a:r>
              <a:t/>
            </a:r>
            <a:endParaRPr/>
          </a:p>
          <a:p>
            <a:pPr indent="0" lvl="0" marL="342900" marR="0" rtl="0" algn="l">
              <a:spcBef>
                <a:spcPts val="1600"/>
              </a:spcBef>
              <a:spcAft>
                <a:spcPts val="0"/>
              </a:spcAft>
              <a:buNone/>
            </a:pPr>
            <a:r>
              <a:t/>
            </a:r>
            <a:endParaRPr/>
          </a:p>
          <a:p>
            <a:pPr indent="0" lvl="0" marL="342900" marR="0" rtl="0" algn="l">
              <a:spcBef>
                <a:spcPts val="1600"/>
              </a:spcBef>
              <a:spcAft>
                <a:spcPts val="0"/>
              </a:spcAft>
              <a:buNone/>
            </a:pPr>
            <a:r>
              <a:t/>
            </a:r>
            <a:endParaRPr/>
          </a:p>
          <a:p>
            <a:pPr indent="0" lvl="0" marL="342900" marR="0" rtl="0" algn="l">
              <a:spcBef>
                <a:spcPts val="1600"/>
              </a:spcBef>
              <a:spcAft>
                <a:spcPts val="0"/>
              </a:spcAft>
              <a:buNone/>
            </a:pPr>
            <a:r>
              <a:t/>
            </a:r>
            <a:endParaRPr/>
          </a:p>
          <a:p>
            <a:pPr indent="0" lvl="0" marL="342900" marR="0" rtl="0" algn="l">
              <a:spcBef>
                <a:spcPts val="1600"/>
              </a:spcBef>
              <a:spcAft>
                <a:spcPts val="0"/>
              </a:spcAft>
              <a:buNone/>
            </a:pPr>
            <a:r>
              <a:t/>
            </a:r>
            <a:endParaRPr/>
          </a:p>
          <a:p>
            <a:pPr indent="0" lvl="0" marL="342900" marR="0" rtl="0" algn="l">
              <a:spcBef>
                <a:spcPts val="1600"/>
              </a:spcBef>
              <a:spcAft>
                <a:spcPts val="0"/>
              </a:spcAft>
              <a:buNone/>
            </a:pPr>
            <a:r>
              <a:t/>
            </a:r>
            <a:endParaRPr/>
          </a:p>
          <a:p>
            <a:pPr indent="0" lvl="0" marL="342900" marR="0" rtl="0" algn="l">
              <a:spcBef>
                <a:spcPts val="1600"/>
              </a:spcBef>
              <a:spcAft>
                <a:spcPts val="0"/>
              </a:spcAft>
              <a:buNone/>
            </a:pPr>
            <a:r>
              <a:t/>
            </a:r>
            <a:endParaRPr/>
          </a:p>
          <a:p>
            <a:pPr indent="0" lvl="0" marL="342900" marR="0" rtl="0" algn="l">
              <a:spcBef>
                <a:spcPts val="1600"/>
              </a:spcBef>
              <a:spcAft>
                <a:spcPts val="0"/>
              </a:spcAft>
              <a:buNone/>
            </a:pPr>
            <a:r>
              <a:t/>
            </a:r>
            <a:endParaRPr/>
          </a:p>
          <a:p>
            <a:pPr indent="0" lvl="0" marL="342900" marR="0" rtl="0" algn="l">
              <a:spcBef>
                <a:spcPts val="1600"/>
              </a:spcBef>
              <a:spcAft>
                <a:spcPts val="0"/>
              </a:spcAft>
              <a:buNone/>
            </a:pPr>
            <a:r>
              <a:t/>
            </a:r>
            <a:endParaRPr/>
          </a:p>
          <a:p>
            <a:pPr indent="0" lvl="0" marL="342900" marR="0" rtl="0" algn="l">
              <a:spcBef>
                <a:spcPts val="1600"/>
              </a:spcBef>
              <a:spcAft>
                <a:spcPts val="0"/>
              </a:spcAft>
              <a:buNone/>
            </a:pPr>
            <a:r>
              <a:t/>
            </a:r>
            <a:endParaRPr/>
          </a:p>
          <a:p>
            <a:pPr indent="0" lvl="0" marL="342900" marR="0" rtl="0" algn="l">
              <a:spcBef>
                <a:spcPts val="1600"/>
              </a:spcBef>
              <a:spcAft>
                <a:spcPts val="0"/>
              </a:spcAft>
              <a:buNone/>
            </a:pPr>
            <a:r>
              <a:t/>
            </a:r>
            <a:endParaRPr/>
          </a:p>
          <a:p>
            <a:pPr indent="0" lvl="0" marL="342900" marR="0" rtl="0" algn="l">
              <a:spcBef>
                <a:spcPts val="1600"/>
              </a:spcBef>
              <a:spcAft>
                <a:spcPts val="0"/>
              </a:spcAft>
              <a:buNone/>
            </a:pPr>
            <a:r>
              <a:t/>
            </a:r>
            <a:endParaRPr/>
          </a:p>
          <a:p>
            <a:pPr indent="0" lvl="0" marL="342900" marR="0" rtl="0" algn="l">
              <a:spcBef>
                <a:spcPts val="1600"/>
              </a:spcBef>
              <a:spcAft>
                <a:spcPts val="0"/>
              </a:spcAft>
              <a:buNone/>
            </a:pPr>
            <a:r>
              <a:t/>
            </a:r>
            <a:endParaRPr/>
          </a:p>
          <a:p>
            <a:pPr indent="0" lvl="0" marL="342900" marR="0" rtl="0" algn="l">
              <a:spcBef>
                <a:spcPts val="1600"/>
              </a:spcBef>
              <a:spcAft>
                <a:spcPts val="0"/>
              </a:spcAft>
              <a:buNone/>
            </a:pPr>
            <a:r>
              <a:t/>
            </a:r>
            <a:endParaRPr/>
          </a:p>
          <a:p>
            <a:pPr indent="0" lvl="0" marL="342900" marR="0" rtl="0" algn="l">
              <a:spcBef>
                <a:spcPts val="1600"/>
              </a:spcBef>
              <a:spcAft>
                <a:spcPts val="1600"/>
              </a:spcAft>
              <a:buNone/>
            </a:pPr>
            <a:r>
              <a:t/>
            </a:r>
            <a:endParaRPr/>
          </a:p>
        </p:txBody>
      </p:sp>
      <p:sp>
        <p:nvSpPr>
          <p:cNvPr id="97" name="Google Shape;97;p17"/>
          <p:cNvSpPr txBox="1"/>
          <p:nvPr/>
        </p:nvSpPr>
        <p:spPr>
          <a:xfrm>
            <a:off x="4953000" y="1295400"/>
            <a:ext cx="2879700" cy="5170800"/>
          </a:xfrm>
          <a:prstGeom prst="rect">
            <a:avLst/>
          </a:prstGeom>
          <a:noFill/>
          <a:ln>
            <a:noFill/>
          </a:ln>
        </p:spPr>
        <p:txBody>
          <a:bodyPr anchorCtr="0" anchor="t" bIns="45700" lIns="91425" spcFirstLastPara="1" rIns="91425" wrap="square" tIns="45700">
            <a:noAutofit/>
          </a:bodyPr>
          <a:lstStyle/>
          <a:p>
            <a:pPr indent="-285750" lvl="0" marL="285750" marR="0" rtl="0" algn="l">
              <a:spcBef>
                <a:spcPts val="0"/>
              </a:spcBef>
              <a:spcAft>
                <a:spcPts val="0"/>
              </a:spcAft>
              <a:buClr>
                <a:schemeClr val="dk1"/>
              </a:buClr>
              <a:buSzPts val="2400"/>
              <a:buFont typeface="Merriweather Sans"/>
              <a:buChar char="»"/>
            </a:pPr>
            <a:r>
              <a:rPr b="1" i="0" lang="en-US" sz="2400" u="none" cap="none" strike="noStrike">
                <a:solidFill>
                  <a:schemeClr val="dk1"/>
                </a:solidFill>
                <a:latin typeface="Calibri"/>
                <a:ea typeface="Calibri"/>
                <a:cs typeface="Calibri"/>
                <a:sym typeface="Calibri"/>
              </a:rPr>
              <a:t>Common rates:</a:t>
            </a:r>
            <a:endParaRPr b="1"/>
          </a:p>
          <a:p>
            <a:pPr indent="-285750" lvl="1" marL="742950" marR="0" rtl="0" algn="l">
              <a:spcBef>
                <a:spcPts val="480"/>
              </a:spcBef>
              <a:spcAft>
                <a:spcPts val="0"/>
              </a:spcAft>
              <a:buClr>
                <a:schemeClr val="dk1"/>
              </a:buClr>
              <a:buSzPts val="2400"/>
              <a:buFont typeface="Merriweather Sans"/>
              <a:buChar char="»"/>
            </a:pPr>
            <a:r>
              <a:rPr b="1" lang="en-US" sz="2400">
                <a:solidFill>
                  <a:schemeClr val="dk1"/>
                </a:solidFill>
                <a:latin typeface="Calibri"/>
                <a:ea typeface="Calibri"/>
                <a:cs typeface="Calibri"/>
                <a:sym typeface="Calibri"/>
              </a:rPr>
              <a:t>mph</a:t>
            </a:r>
            <a:endParaRPr b="1" sz="2400">
              <a:solidFill>
                <a:schemeClr val="dk1"/>
              </a:solidFill>
              <a:latin typeface="Calibri"/>
              <a:ea typeface="Calibri"/>
              <a:cs typeface="Calibri"/>
              <a:sym typeface="Calibri"/>
            </a:endParaRPr>
          </a:p>
          <a:p>
            <a:pPr indent="-285750" lvl="1" marL="742950" marR="0" rtl="0" algn="l">
              <a:spcBef>
                <a:spcPts val="480"/>
              </a:spcBef>
              <a:spcAft>
                <a:spcPts val="0"/>
              </a:spcAft>
              <a:buClr>
                <a:schemeClr val="dk1"/>
              </a:buClr>
              <a:buSzPts val="2400"/>
              <a:buFont typeface="Merriweather Sans"/>
              <a:buChar char="»"/>
            </a:pPr>
            <a:r>
              <a:rPr b="1" i="0" lang="en-US" sz="2400" u="none" cap="none" strike="noStrike">
                <a:solidFill>
                  <a:schemeClr val="dk1"/>
                </a:solidFill>
                <a:latin typeface="Calibri"/>
                <a:ea typeface="Calibri"/>
                <a:cs typeface="Calibri"/>
                <a:sym typeface="Calibri"/>
              </a:rPr>
              <a:t>mpg</a:t>
            </a:r>
            <a:endParaRPr b="1" i="0" sz="2400" u="none" cap="none" strike="noStrike">
              <a:solidFill>
                <a:schemeClr val="dk1"/>
              </a:solidFill>
              <a:latin typeface="Calibri"/>
              <a:ea typeface="Calibri"/>
              <a:cs typeface="Calibri"/>
              <a:sym typeface="Calibri"/>
            </a:endParaRPr>
          </a:p>
          <a:p>
            <a:pPr indent="-285750" lvl="1" marL="742950" marR="0" rtl="0" algn="l">
              <a:spcBef>
                <a:spcPts val="480"/>
              </a:spcBef>
              <a:spcAft>
                <a:spcPts val="0"/>
              </a:spcAft>
              <a:buClr>
                <a:schemeClr val="dk1"/>
              </a:buClr>
              <a:buSzPts val="2400"/>
              <a:buFont typeface="Merriweather Sans"/>
              <a:buChar char="»"/>
            </a:pPr>
            <a:r>
              <a:rPr b="1" i="0" lang="en-US" sz="2400" u="none" cap="none" strike="noStrike">
                <a:solidFill>
                  <a:schemeClr val="dk1"/>
                </a:solidFill>
                <a:latin typeface="Calibri"/>
                <a:ea typeface="Calibri"/>
                <a:cs typeface="Calibri"/>
                <a:sym typeface="Calibri"/>
              </a:rPr>
              <a:t>bpm</a:t>
            </a:r>
            <a:endParaRPr b="1" i="0" sz="2400" u="none" cap="none" strike="noStrike">
              <a:solidFill>
                <a:schemeClr val="dk1"/>
              </a:solidFill>
              <a:latin typeface="Calibri"/>
              <a:ea typeface="Calibri"/>
              <a:cs typeface="Calibri"/>
              <a:sym typeface="Calibri"/>
            </a:endParaRPr>
          </a:p>
          <a:p>
            <a:pPr indent="-285750" lvl="1" marL="742950" marR="0" rtl="0" algn="l">
              <a:spcBef>
                <a:spcPts val="480"/>
              </a:spcBef>
              <a:spcAft>
                <a:spcPts val="0"/>
              </a:spcAft>
              <a:buClr>
                <a:schemeClr val="dk1"/>
              </a:buClr>
              <a:buSzPts val="2400"/>
              <a:buFont typeface="Merriweather Sans"/>
              <a:buChar char="»"/>
            </a:pPr>
            <a:r>
              <a:rPr b="1" i="0" lang="en-US" sz="2400" u="none" cap="none" strike="noStrike">
                <a:solidFill>
                  <a:schemeClr val="dk1"/>
                </a:solidFill>
                <a:latin typeface="Calibri"/>
                <a:ea typeface="Calibri"/>
                <a:cs typeface="Calibri"/>
                <a:sym typeface="Calibri"/>
              </a:rPr>
              <a:t>Mbps</a:t>
            </a:r>
            <a:endParaRPr b="1"/>
          </a:p>
          <a:p>
            <a:pPr indent="-285750" lvl="1" marL="742950" marR="0" rtl="0" algn="l">
              <a:spcBef>
                <a:spcPts val="480"/>
              </a:spcBef>
              <a:spcAft>
                <a:spcPts val="0"/>
              </a:spcAft>
              <a:buClr>
                <a:schemeClr val="dk1"/>
              </a:buClr>
              <a:buSzPts val="2400"/>
              <a:buFont typeface="Merriweather Sans"/>
              <a:buChar char="»"/>
            </a:pPr>
            <a:r>
              <a:rPr b="1" i="0" lang="en-US" sz="2400" u="none" cap="none" strike="noStrike">
                <a:solidFill>
                  <a:schemeClr val="dk1"/>
                </a:solidFill>
                <a:latin typeface="Calibri"/>
                <a:ea typeface="Calibri"/>
                <a:cs typeface="Calibri"/>
                <a:sym typeface="Calibri"/>
              </a:rPr>
              <a:t>fps</a:t>
            </a:r>
            <a:endParaRPr b="1" i="0" sz="2400" u="none" cap="none" strike="noStrike">
              <a:solidFill>
                <a:schemeClr val="dk1"/>
              </a:solidFill>
              <a:latin typeface="Calibri"/>
              <a:ea typeface="Calibri"/>
              <a:cs typeface="Calibri"/>
              <a:sym typeface="Calibri"/>
            </a:endParaRPr>
          </a:p>
          <a:p>
            <a:pPr indent="-285750" lvl="1" marL="742950" marR="0" rtl="0" algn="l">
              <a:spcBef>
                <a:spcPts val="480"/>
              </a:spcBef>
              <a:spcAft>
                <a:spcPts val="0"/>
              </a:spcAft>
              <a:buClr>
                <a:schemeClr val="dk1"/>
              </a:buClr>
              <a:buSzPts val="2400"/>
              <a:buFont typeface="Merriweather Sans"/>
              <a:buChar char="»"/>
            </a:pPr>
            <a:r>
              <a:rPr b="1" i="0" lang="en-US" sz="2400" u="none" cap="none" strike="noStrike">
                <a:solidFill>
                  <a:schemeClr val="dk1"/>
                </a:solidFill>
                <a:latin typeface="Calibri"/>
                <a:ea typeface="Calibri"/>
                <a:cs typeface="Calibri"/>
                <a:sym typeface="Calibri"/>
              </a:rPr>
              <a:t>wpm</a:t>
            </a:r>
            <a:endParaRPr b="1" i="0" sz="2400" u="none" cap="none" strike="noStrike">
              <a:solidFill>
                <a:schemeClr val="dk1"/>
              </a:solidFill>
              <a:latin typeface="Calibri"/>
              <a:ea typeface="Calibri"/>
              <a:cs typeface="Calibri"/>
              <a:sym typeface="Calibri"/>
            </a:endParaRPr>
          </a:p>
          <a:p>
            <a:pPr indent="-285750" lvl="1" marL="742950" marR="0" rtl="0" algn="l">
              <a:spcBef>
                <a:spcPts val="480"/>
              </a:spcBef>
              <a:spcAft>
                <a:spcPts val="0"/>
              </a:spcAft>
              <a:buClr>
                <a:schemeClr val="dk1"/>
              </a:buClr>
              <a:buSzPts val="2400"/>
              <a:buFont typeface="Merriweather Sans"/>
              <a:buChar char="»"/>
            </a:pPr>
            <a:r>
              <a:rPr b="1" i="0" lang="en-US" sz="2400" u="none" cap="none" strike="noStrike">
                <a:solidFill>
                  <a:schemeClr val="dk1"/>
                </a:solidFill>
                <a:latin typeface="Calibri"/>
                <a:ea typeface="Calibri"/>
                <a:cs typeface="Calibri"/>
                <a:sym typeface="Calibri"/>
              </a:rPr>
              <a:t>$/hr</a:t>
            </a:r>
            <a:endParaRPr b="1" i="0" sz="2400" u="none" cap="none" strike="noStrike">
              <a:solidFill>
                <a:schemeClr val="dk1"/>
              </a:solidFill>
              <a:latin typeface="Calibri"/>
              <a:ea typeface="Calibri"/>
              <a:cs typeface="Calibri"/>
              <a:sym typeface="Calibri"/>
            </a:endParaRPr>
          </a:p>
          <a:p>
            <a:pPr indent="-285750" lvl="1" marL="742950" marR="0" rtl="0" algn="l">
              <a:spcBef>
                <a:spcPts val="480"/>
              </a:spcBef>
              <a:spcAft>
                <a:spcPts val="0"/>
              </a:spcAft>
              <a:buClr>
                <a:schemeClr val="dk1"/>
              </a:buClr>
              <a:buSzPts val="2400"/>
              <a:buFont typeface="Merriweather Sans"/>
              <a:buChar char="»"/>
            </a:pPr>
            <a:r>
              <a:rPr b="1" i="0" lang="en-US" sz="2400" u="none" cap="none" strike="noStrike">
                <a:solidFill>
                  <a:schemeClr val="dk1"/>
                </a:solidFill>
                <a:latin typeface="Calibri"/>
                <a:ea typeface="Calibri"/>
                <a:cs typeface="Calibri"/>
                <a:sym typeface="Calibri"/>
              </a:rPr>
              <a:t>ppm</a:t>
            </a:r>
            <a:endParaRPr b="1"/>
          </a:p>
          <a:p>
            <a:pPr indent="-285750" lvl="1" marL="742950" marR="0" rtl="0" algn="l">
              <a:spcBef>
                <a:spcPts val="480"/>
              </a:spcBef>
              <a:spcAft>
                <a:spcPts val="0"/>
              </a:spcAft>
              <a:buClr>
                <a:schemeClr val="dk1"/>
              </a:buClr>
              <a:buSzPts val="2400"/>
              <a:buFont typeface="Merriweather Sans"/>
              <a:buChar char="»"/>
            </a:pPr>
            <a:r>
              <a:rPr b="1" i="0" lang="en-US" sz="2400" u="none" cap="none" strike="noStrike">
                <a:solidFill>
                  <a:schemeClr val="dk1"/>
                </a:solidFill>
                <a:latin typeface="Calibri"/>
                <a:ea typeface="Calibri"/>
                <a:cs typeface="Calibri"/>
                <a:sym typeface="Calibri"/>
              </a:rPr>
              <a:t>gpf</a:t>
            </a:r>
            <a:endParaRPr b="1" i="0" sz="2400" u="none" cap="none" strike="noStrike">
              <a:solidFill>
                <a:schemeClr val="dk1"/>
              </a:solidFill>
              <a:latin typeface="Calibri"/>
              <a:ea typeface="Calibri"/>
              <a:cs typeface="Calibri"/>
              <a:sym typeface="Calibri"/>
            </a:endParaRPr>
          </a:p>
          <a:p>
            <a:pPr indent="-133350" lvl="1" marL="742950" marR="0" rtl="0" algn="l">
              <a:spcBef>
                <a:spcPts val="480"/>
              </a:spcBef>
              <a:spcAft>
                <a:spcPts val="0"/>
              </a:spcAft>
              <a:buClr>
                <a:schemeClr val="dk1"/>
              </a:buClr>
              <a:buSzPts val="2400"/>
              <a:buFont typeface="Merriweather Sans"/>
              <a:buNone/>
            </a:pPr>
            <a:r>
              <a:t/>
            </a:r>
            <a:endParaRPr b="0" i="0" sz="2400" u="none" cap="none" strike="noStrike">
              <a:solidFill>
                <a:schemeClr val="dk1"/>
              </a:solidFill>
              <a:latin typeface="Calibri"/>
              <a:ea typeface="Calibri"/>
              <a:cs typeface="Calibri"/>
              <a:sym typeface="Calibri"/>
            </a:endParaRPr>
          </a:p>
          <a:p>
            <a:pPr indent="-133350" lvl="1" marL="742950" marR="0" rtl="0" algn="l">
              <a:spcBef>
                <a:spcPts val="480"/>
              </a:spcBef>
              <a:spcAft>
                <a:spcPts val="0"/>
              </a:spcAft>
              <a:buClr>
                <a:schemeClr val="dk1"/>
              </a:buClr>
              <a:buSzPts val="2400"/>
              <a:buFont typeface="Merriweather Sans"/>
              <a:buNone/>
            </a:pPr>
            <a:r>
              <a:t/>
            </a:r>
            <a:endParaRPr b="0" i="0" sz="2400" u="none" cap="none" strike="noStrike">
              <a:solidFill>
                <a:schemeClr val="dk1"/>
              </a:solidFill>
              <a:latin typeface="Calibri"/>
              <a:ea typeface="Calibri"/>
              <a:cs typeface="Calibri"/>
              <a:sym typeface="Calibri"/>
            </a:endParaRPr>
          </a:p>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7"/>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2" name="Shape 102"/>
        <p:cNvGrpSpPr/>
        <p:nvPr/>
      </p:nvGrpSpPr>
      <p:grpSpPr>
        <a:xfrm>
          <a:off x="0" y="0"/>
          <a:ext cx="0" cy="0"/>
          <a:chOff x="0" y="0"/>
          <a:chExt cx="0" cy="0"/>
        </a:xfrm>
      </p:grpSpPr>
      <p:sp>
        <p:nvSpPr>
          <p:cNvPr id="103" name="Google Shape;103;p18"/>
          <p:cNvSpPr txBox="1"/>
          <p:nvPr>
            <p:ph type="title"/>
          </p:nvPr>
        </p:nvSpPr>
        <p:spPr>
          <a:xfrm>
            <a:off x="152400" y="0"/>
            <a:ext cx="8915400" cy="9906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None/>
            </a:pPr>
            <a:r>
              <a:rPr b="1" lang="en-US"/>
              <a:t>ROC from Algebra to Calculus</a:t>
            </a:r>
            <a:endParaRPr b="1"/>
          </a:p>
        </p:txBody>
      </p:sp>
      <p:sp>
        <p:nvSpPr>
          <p:cNvPr id="104" name="Google Shape;104;p18"/>
          <p:cNvSpPr txBox="1"/>
          <p:nvPr>
            <p:ph idx="1" type="body"/>
          </p:nvPr>
        </p:nvSpPr>
        <p:spPr>
          <a:xfrm>
            <a:off x="710475" y="1411425"/>
            <a:ext cx="7481400" cy="4813800"/>
          </a:xfrm>
          <a:prstGeom prst="rect">
            <a:avLst/>
          </a:prstGeom>
        </p:spPr>
        <p:txBody>
          <a:bodyPr anchorCtr="0" anchor="t" bIns="45700" lIns="91425" spcFirstLastPara="1" rIns="91425" wrap="square" tIns="45700">
            <a:noAutofit/>
          </a:bodyPr>
          <a:lstStyle/>
          <a:p>
            <a:pPr indent="0" lvl="0" marL="0" rtl="0" algn="l">
              <a:spcBef>
                <a:spcPts val="440"/>
              </a:spcBef>
              <a:spcAft>
                <a:spcPts val="0"/>
              </a:spcAft>
              <a:buNone/>
            </a:pPr>
            <a:r>
              <a:rPr lang="en-US" sz="3600"/>
              <a:t>Pre-Algebra/Algebra</a:t>
            </a:r>
            <a:endParaRPr sz="3600"/>
          </a:p>
          <a:p>
            <a:pPr indent="-381000" lvl="0" marL="457200" rtl="0" algn="l">
              <a:spcBef>
                <a:spcPts val="1600"/>
              </a:spcBef>
              <a:spcAft>
                <a:spcPts val="0"/>
              </a:spcAft>
              <a:buSzPts val="2400"/>
              <a:buChar char="•"/>
            </a:pPr>
            <a:r>
              <a:rPr lang="en-US" sz="2400"/>
              <a:t>Any time a rate is </a:t>
            </a:r>
            <a:r>
              <a:rPr b="1" i="1" lang="en-US" sz="2400">
                <a:solidFill>
                  <a:srgbClr val="FF0000"/>
                </a:solidFill>
              </a:rPr>
              <a:t>constant</a:t>
            </a:r>
            <a:r>
              <a:rPr lang="en-US" sz="2400"/>
              <a:t>, a linear function is a reasonable model.</a:t>
            </a:r>
            <a:endParaRPr sz="2400"/>
          </a:p>
          <a:p>
            <a:pPr indent="-381000" lvl="0" marL="457200" rtl="0" algn="l">
              <a:spcBef>
                <a:spcPts val="0"/>
              </a:spcBef>
              <a:spcAft>
                <a:spcPts val="0"/>
              </a:spcAft>
              <a:buSzPts val="2400"/>
              <a:buChar char="•"/>
            </a:pPr>
            <a:r>
              <a:rPr lang="en-US" sz="2400"/>
              <a:t>Finding an average rate of change (AROC) over a period of time</a:t>
            </a:r>
            <a:endParaRPr sz="2400"/>
          </a:p>
          <a:p>
            <a:pPr indent="0" lvl="0" marL="0" rtl="0" algn="l">
              <a:spcBef>
                <a:spcPts val="1600"/>
              </a:spcBef>
              <a:spcAft>
                <a:spcPts val="0"/>
              </a:spcAft>
              <a:buNone/>
            </a:pPr>
            <a:r>
              <a:rPr lang="en-US" sz="3600"/>
              <a:t>Calculus</a:t>
            </a:r>
            <a:endParaRPr sz="3600"/>
          </a:p>
          <a:p>
            <a:pPr indent="-381000" lvl="0" marL="457200" rtl="0" algn="l">
              <a:spcBef>
                <a:spcPts val="1600"/>
              </a:spcBef>
              <a:spcAft>
                <a:spcPts val="0"/>
              </a:spcAft>
              <a:buSzPts val="2400"/>
              <a:buChar char="•"/>
            </a:pPr>
            <a:r>
              <a:rPr lang="en-US" sz="2400"/>
              <a:t>Any time a</a:t>
            </a:r>
            <a:r>
              <a:rPr lang="en-US" sz="2400"/>
              <a:t> rate </a:t>
            </a:r>
            <a:r>
              <a:rPr b="1" i="1" lang="en-US" sz="2400">
                <a:solidFill>
                  <a:srgbClr val="FF0000"/>
                </a:solidFill>
              </a:rPr>
              <a:t>varies</a:t>
            </a:r>
            <a:r>
              <a:rPr lang="en-US" sz="2400"/>
              <a:t>, then the graph will be curved</a:t>
            </a:r>
            <a:endParaRPr sz="2400"/>
          </a:p>
          <a:p>
            <a:pPr indent="-381000" lvl="0" marL="457200" rtl="0" algn="l">
              <a:spcBef>
                <a:spcPts val="0"/>
              </a:spcBef>
              <a:spcAft>
                <a:spcPts val="0"/>
              </a:spcAft>
              <a:buSzPts val="2400"/>
              <a:buChar char="•"/>
            </a:pPr>
            <a:r>
              <a:rPr lang="en-US" sz="2400"/>
              <a:t>Take the limit of the AROC to find the instantaneous rate of change (IROC)</a:t>
            </a:r>
            <a:endParaRPr sz="24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gradFill>
          <a:gsLst>
            <a:gs pos="0">
              <a:srgbClr val="FFF6DB"/>
            </a:gs>
            <a:gs pos="100000">
              <a:srgbClr val="FAD25C"/>
            </a:gs>
          </a:gsLst>
          <a:path path="circle">
            <a:fillToRect b="50%" l="50%" r="50%" t="50%"/>
          </a:path>
          <a:tileRect/>
        </a:gradFill>
      </p:bgPr>
    </p:bg>
    <p:spTree>
      <p:nvGrpSpPr>
        <p:cNvPr id="109" name="Shape 109"/>
        <p:cNvGrpSpPr/>
        <p:nvPr/>
      </p:nvGrpSpPr>
      <p:grpSpPr>
        <a:xfrm>
          <a:off x="0" y="0"/>
          <a:ext cx="0" cy="0"/>
          <a:chOff x="0" y="0"/>
          <a:chExt cx="0" cy="0"/>
        </a:xfrm>
      </p:grpSpPr>
      <p:sp>
        <p:nvSpPr>
          <p:cNvPr id="110" name="Google Shape;110;p19"/>
          <p:cNvSpPr txBox="1"/>
          <p:nvPr>
            <p:ph type="title"/>
          </p:nvPr>
        </p:nvSpPr>
        <p:spPr>
          <a:xfrm>
            <a:off x="152400" y="0"/>
            <a:ext cx="8915400" cy="9906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2"/>
              </a:buClr>
              <a:buSzPts val="4600"/>
              <a:buFont typeface="Cambria"/>
              <a:buNone/>
            </a:pPr>
            <a:r>
              <a:rPr b="1" lang="en-US"/>
              <a:t>ROC through the “Rule of 4”</a:t>
            </a:r>
            <a:endParaRPr b="1" i="0" sz="4600" u="none" cap="none" strike="noStrike">
              <a:solidFill>
                <a:schemeClr val="dk2"/>
              </a:solidFill>
            </a:endParaRPr>
          </a:p>
        </p:txBody>
      </p:sp>
      <p:sp>
        <p:nvSpPr>
          <p:cNvPr id="111" name="Google Shape;111;p19"/>
          <p:cNvSpPr txBox="1"/>
          <p:nvPr>
            <p:ph idx="1" type="body"/>
          </p:nvPr>
        </p:nvSpPr>
        <p:spPr>
          <a:xfrm>
            <a:off x="381000" y="1143000"/>
            <a:ext cx="3124200" cy="32766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accent1"/>
              </a:buClr>
              <a:buSzPts val="2000"/>
              <a:buFont typeface="Arial"/>
              <a:buNone/>
            </a:pPr>
            <a:r>
              <a:rPr b="0" i="0" lang="en-US" sz="2000" u="none" cap="none" strike="noStrike">
                <a:solidFill>
                  <a:schemeClr val="dk1"/>
                </a:solidFill>
                <a:latin typeface="Calibri"/>
                <a:ea typeface="Calibri"/>
                <a:cs typeface="Calibri"/>
                <a:sym typeface="Calibri"/>
              </a:rPr>
              <a:t>[Using] different representations is like examining the concept through a variety of lenses, with each lens providing a different perspective that makes the picture (concept) deeper and richer (Tripathi, 2008)</a:t>
            </a:r>
            <a:endParaRPr/>
          </a:p>
          <a:p>
            <a:pPr indent="-50800" lvl="0" marL="342900" marR="0" rtl="0" algn="l">
              <a:spcBef>
                <a:spcPts val="560"/>
              </a:spcBef>
              <a:spcAft>
                <a:spcPts val="1600"/>
              </a:spcAft>
              <a:buClr>
                <a:schemeClr val="accent1"/>
              </a:buClr>
              <a:buSzPts val="2800"/>
              <a:buFont typeface="Arial"/>
              <a:buNone/>
            </a:pPr>
            <a:r>
              <a:t/>
            </a:r>
            <a:endParaRPr b="0" i="0" sz="2800" u="none" cap="none" strike="noStrike">
              <a:solidFill>
                <a:schemeClr val="dk1"/>
              </a:solidFill>
              <a:latin typeface="Calibri"/>
              <a:ea typeface="Calibri"/>
              <a:cs typeface="Calibri"/>
              <a:sym typeface="Calibri"/>
            </a:endParaRPr>
          </a:p>
        </p:txBody>
      </p:sp>
      <p:grpSp>
        <p:nvGrpSpPr>
          <p:cNvPr id="112" name="Google Shape;112;p19"/>
          <p:cNvGrpSpPr/>
          <p:nvPr/>
        </p:nvGrpSpPr>
        <p:grpSpPr>
          <a:xfrm>
            <a:off x="4199578" y="919524"/>
            <a:ext cx="3497739" cy="3708833"/>
            <a:chOff x="818827" y="8"/>
            <a:chExt cx="3848744" cy="3708833"/>
          </a:xfrm>
        </p:grpSpPr>
        <p:sp>
          <p:nvSpPr>
            <p:cNvPr id="113" name="Google Shape;113;p19"/>
            <p:cNvSpPr/>
            <p:nvPr/>
          </p:nvSpPr>
          <p:spPr>
            <a:xfrm>
              <a:off x="1204689" y="459426"/>
              <a:ext cx="3077020" cy="3077020"/>
            </a:xfrm>
            <a:prstGeom prst="blockArc">
              <a:avLst>
                <a:gd fmla="val 7560000" name="adj1"/>
                <a:gd fmla="val 11880000" name="adj2"/>
                <a:gd fmla="val 4634" name="adj3"/>
              </a:avLst>
            </a:prstGeom>
            <a:solidFill>
              <a:srgbClr val="D1CFBD"/>
            </a:solidFill>
            <a:ln>
              <a:noFill/>
            </a:ln>
            <a:effectLst>
              <a:outerShdw blurRad="50800" rotWithShape="0" algn="bl" dist="25400">
                <a:srgbClr val="000000">
                  <a:alpha val="6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4" name="Google Shape;114;p19"/>
            <p:cNvSpPr/>
            <p:nvPr/>
          </p:nvSpPr>
          <p:spPr>
            <a:xfrm>
              <a:off x="1204689" y="459426"/>
              <a:ext cx="3077020" cy="3077020"/>
            </a:xfrm>
            <a:prstGeom prst="blockArc">
              <a:avLst>
                <a:gd fmla="val 3240000" name="adj1"/>
                <a:gd fmla="val 7560000" name="adj2"/>
                <a:gd fmla="val 4634" name="adj3"/>
              </a:avLst>
            </a:prstGeom>
            <a:solidFill>
              <a:srgbClr val="D1CFBD"/>
            </a:solidFill>
            <a:ln>
              <a:noFill/>
            </a:ln>
            <a:effectLst>
              <a:outerShdw blurRad="50800" rotWithShape="0" algn="bl" dist="25400">
                <a:srgbClr val="000000">
                  <a:alpha val="6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 name="Google Shape;115;p19"/>
            <p:cNvSpPr/>
            <p:nvPr/>
          </p:nvSpPr>
          <p:spPr>
            <a:xfrm>
              <a:off x="1204689" y="459426"/>
              <a:ext cx="3077020" cy="3077020"/>
            </a:xfrm>
            <a:prstGeom prst="blockArc">
              <a:avLst>
                <a:gd fmla="val 20520000" name="adj1"/>
                <a:gd fmla="val 3240000" name="adj2"/>
                <a:gd fmla="val 4634" name="adj3"/>
              </a:avLst>
            </a:prstGeom>
            <a:solidFill>
              <a:srgbClr val="D1CFBD"/>
            </a:solidFill>
            <a:ln>
              <a:noFill/>
            </a:ln>
            <a:effectLst>
              <a:outerShdw blurRad="50800" rotWithShape="0" algn="bl" dist="25400">
                <a:srgbClr val="000000">
                  <a:alpha val="6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 name="Google Shape;116;p19"/>
            <p:cNvSpPr/>
            <p:nvPr/>
          </p:nvSpPr>
          <p:spPr>
            <a:xfrm>
              <a:off x="1204689" y="459426"/>
              <a:ext cx="3077020" cy="3077020"/>
            </a:xfrm>
            <a:prstGeom prst="blockArc">
              <a:avLst>
                <a:gd fmla="val 16200000" name="adj1"/>
                <a:gd fmla="val 20520000" name="adj2"/>
                <a:gd fmla="val 4634" name="adj3"/>
              </a:avLst>
            </a:prstGeom>
            <a:solidFill>
              <a:srgbClr val="D1CFBD"/>
            </a:solidFill>
            <a:ln>
              <a:noFill/>
            </a:ln>
            <a:effectLst>
              <a:outerShdw blurRad="50800" rotWithShape="0" algn="bl" dist="25400">
                <a:srgbClr val="000000">
                  <a:alpha val="6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 name="Google Shape;117;p19"/>
            <p:cNvSpPr/>
            <p:nvPr/>
          </p:nvSpPr>
          <p:spPr>
            <a:xfrm>
              <a:off x="2035968" y="1290705"/>
              <a:ext cx="1414462" cy="1414462"/>
            </a:xfrm>
            <a:prstGeom prst="ellipse">
              <a:avLst/>
            </a:prstGeom>
            <a:solidFill>
              <a:srgbClr val="A9A57B"/>
            </a:solidFill>
            <a:ln>
              <a:noFill/>
            </a:ln>
            <a:effectLst>
              <a:outerShdw blurRad="50800" rotWithShape="0" algn="bl" dist="25400">
                <a:srgbClr val="000000">
                  <a:alpha val="6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 name="Google Shape;118;p19"/>
            <p:cNvSpPr txBox="1"/>
            <p:nvPr/>
          </p:nvSpPr>
          <p:spPr>
            <a:xfrm>
              <a:off x="2243111" y="1497848"/>
              <a:ext cx="1000176" cy="1000176"/>
            </a:xfrm>
            <a:prstGeom prst="rect">
              <a:avLst/>
            </a:prstGeom>
            <a:noFill/>
            <a:ln>
              <a:noFill/>
            </a:ln>
          </p:spPr>
          <p:txBody>
            <a:bodyPr anchorCtr="0" anchor="ctr" bIns="30475" lIns="30475" spcFirstLastPara="1" rIns="30475" wrap="square" tIns="30475">
              <a:noAutofit/>
            </a:bodyPr>
            <a:lstStyle/>
            <a:p>
              <a:pPr indent="0" lvl="0" marL="0" marR="0" rtl="0" algn="ctr">
                <a:lnSpc>
                  <a:spcPct val="90000"/>
                </a:lnSpc>
                <a:spcBef>
                  <a:spcPts val="0"/>
                </a:spcBef>
                <a:spcAft>
                  <a:spcPts val="0"/>
                </a:spcAft>
                <a:buNone/>
              </a:pPr>
              <a:r>
                <a:rPr lang="en-US" sz="2400">
                  <a:solidFill>
                    <a:schemeClr val="lt1"/>
                  </a:solidFill>
                  <a:latin typeface="Calibri"/>
                  <a:ea typeface="Calibri"/>
                  <a:cs typeface="Calibri"/>
                  <a:sym typeface="Calibri"/>
                </a:rPr>
                <a:t>Rateof Change</a:t>
              </a:r>
              <a:endParaRPr sz="2400">
                <a:solidFill>
                  <a:schemeClr val="lt1"/>
                </a:solidFill>
                <a:latin typeface="Calibri"/>
                <a:ea typeface="Calibri"/>
                <a:cs typeface="Calibri"/>
                <a:sym typeface="Calibri"/>
              </a:endParaRPr>
            </a:p>
          </p:txBody>
        </p:sp>
        <p:sp>
          <p:nvSpPr>
            <p:cNvPr id="119" name="Google Shape;119;p19"/>
            <p:cNvSpPr/>
            <p:nvPr/>
          </p:nvSpPr>
          <p:spPr>
            <a:xfrm>
              <a:off x="2248138" y="8"/>
              <a:ext cx="990123" cy="990123"/>
            </a:xfrm>
            <a:prstGeom prst="ellipse">
              <a:avLst/>
            </a:prstGeom>
            <a:solidFill>
              <a:srgbClr val="A9A57B"/>
            </a:solidFill>
            <a:ln>
              <a:noFill/>
            </a:ln>
            <a:effectLst>
              <a:outerShdw blurRad="50800" rotWithShape="0" algn="bl" dist="25400">
                <a:srgbClr val="000000">
                  <a:alpha val="6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 name="Google Shape;120;p19"/>
            <p:cNvSpPr/>
            <p:nvPr/>
          </p:nvSpPr>
          <p:spPr>
            <a:xfrm>
              <a:off x="3677448" y="1038463"/>
              <a:ext cx="990123" cy="990123"/>
            </a:xfrm>
            <a:prstGeom prst="ellipse">
              <a:avLst/>
            </a:prstGeom>
            <a:solidFill>
              <a:srgbClr val="A9A57B"/>
            </a:solidFill>
            <a:ln>
              <a:noFill/>
            </a:ln>
            <a:effectLst>
              <a:outerShdw blurRad="50800" rotWithShape="0" algn="bl" dist="25400">
                <a:srgbClr val="000000">
                  <a:alpha val="6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 name="Google Shape;121;p19"/>
            <p:cNvSpPr txBox="1"/>
            <p:nvPr/>
          </p:nvSpPr>
          <p:spPr>
            <a:xfrm>
              <a:off x="3822448" y="1183463"/>
              <a:ext cx="700123" cy="700123"/>
            </a:xfrm>
            <a:prstGeom prst="rect">
              <a:avLst/>
            </a:prstGeom>
            <a:noFill/>
            <a:ln>
              <a:noFill/>
            </a:ln>
          </p:spPr>
          <p:txBody>
            <a:bodyPr anchorCtr="0" anchor="ctr" bIns="15225" lIns="15225" spcFirstLastPara="1" rIns="15225" wrap="square" tIns="15225">
              <a:noAutofit/>
            </a:bodyPr>
            <a:lstStyle/>
            <a:p>
              <a:pPr indent="0" lvl="0" marL="0" marR="0" rtl="0" algn="ctr">
                <a:lnSpc>
                  <a:spcPct val="90000"/>
                </a:lnSpc>
                <a:spcBef>
                  <a:spcPts val="0"/>
                </a:spcBef>
                <a:spcAft>
                  <a:spcPts val="0"/>
                </a:spcAft>
                <a:buNone/>
              </a:pPr>
              <a:r>
                <a:rPr lang="en-US" sz="1200">
                  <a:solidFill>
                    <a:schemeClr val="lt1"/>
                  </a:solidFill>
                  <a:latin typeface="Calibri"/>
                  <a:ea typeface="Calibri"/>
                  <a:cs typeface="Calibri"/>
                  <a:sym typeface="Calibri"/>
                </a:rPr>
                <a:t>Analyl</a:t>
              </a:r>
              <a:endParaRPr sz="1200">
                <a:solidFill>
                  <a:schemeClr val="lt1"/>
                </a:solidFill>
                <a:latin typeface="Calibri"/>
                <a:ea typeface="Calibri"/>
                <a:cs typeface="Calibri"/>
                <a:sym typeface="Calibri"/>
              </a:endParaRPr>
            </a:p>
          </p:txBody>
        </p:sp>
        <p:sp>
          <p:nvSpPr>
            <p:cNvPr id="122" name="Google Shape;122;p19"/>
            <p:cNvSpPr/>
            <p:nvPr/>
          </p:nvSpPr>
          <p:spPr>
            <a:xfrm>
              <a:off x="3131500" y="2718718"/>
              <a:ext cx="990123" cy="990123"/>
            </a:xfrm>
            <a:prstGeom prst="ellipse">
              <a:avLst/>
            </a:prstGeom>
            <a:solidFill>
              <a:srgbClr val="A9A57B"/>
            </a:solidFill>
            <a:ln>
              <a:noFill/>
            </a:ln>
            <a:effectLst>
              <a:outerShdw blurRad="50800" rotWithShape="0" algn="bl" dist="25400">
                <a:srgbClr val="000000">
                  <a:alpha val="6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 name="Google Shape;123;p19"/>
            <p:cNvSpPr txBox="1"/>
            <p:nvPr/>
          </p:nvSpPr>
          <p:spPr>
            <a:xfrm>
              <a:off x="3276500" y="2863718"/>
              <a:ext cx="700123" cy="700123"/>
            </a:xfrm>
            <a:prstGeom prst="rect">
              <a:avLst/>
            </a:prstGeom>
            <a:noFill/>
            <a:ln>
              <a:noFill/>
            </a:ln>
          </p:spPr>
          <p:txBody>
            <a:bodyPr anchorCtr="0" anchor="ctr" bIns="15225" lIns="15225" spcFirstLastPara="1" rIns="15225" wrap="square" tIns="15225">
              <a:noAutofit/>
            </a:bodyPr>
            <a:lstStyle/>
            <a:p>
              <a:pPr indent="0" lvl="0" marL="0" marR="0" rtl="0" algn="ctr">
                <a:lnSpc>
                  <a:spcPct val="90000"/>
                </a:lnSpc>
                <a:spcBef>
                  <a:spcPts val="0"/>
                </a:spcBef>
                <a:spcAft>
                  <a:spcPts val="0"/>
                </a:spcAft>
                <a:buNone/>
              </a:pPr>
              <a:r>
                <a:rPr lang="en-US" sz="1200">
                  <a:solidFill>
                    <a:schemeClr val="lt1"/>
                  </a:solidFill>
                  <a:latin typeface="Calibri"/>
                  <a:ea typeface="Calibri"/>
                  <a:cs typeface="Calibri"/>
                  <a:sym typeface="Calibri"/>
                </a:rPr>
                <a:t>Verbal</a:t>
              </a:r>
              <a:endParaRPr sz="1200">
                <a:solidFill>
                  <a:schemeClr val="lt1"/>
                </a:solidFill>
                <a:latin typeface="Calibri"/>
                <a:ea typeface="Calibri"/>
                <a:cs typeface="Calibri"/>
                <a:sym typeface="Calibri"/>
              </a:endParaRPr>
            </a:p>
          </p:txBody>
        </p:sp>
        <p:sp>
          <p:nvSpPr>
            <p:cNvPr id="124" name="Google Shape;124;p19"/>
            <p:cNvSpPr/>
            <p:nvPr/>
          </p:nvSpPr>
          <p:spPr>
            <a:xfrm>
              <a:off x="1364775" y="2718718"/>
              <a:ext cx="990123" cy="990123"/>
            </a:xfrm>
            <a:prstGeom prst="ellipse">
              <a:avLst/>
            </a:prstGeom>
            <a:solidFill>
              <a:srgbClr val="A9A57B"/>
            </a:solidFill>
            <a:ln>
              <a:noFill/>
            </a:ln>
            <a:effectLst>
              <a:outerShdw blurRad="50800" rotWithShape="0" algn="bl" dist="25400">
                <a:srgbClr val="000000">
                  <a:alpha val="6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5" name="Google Shape;125;p19"/>
            <p:cNvSpPr txBox="1"/>
            <p:nvPr/>
          </p:nvSpPr>
          <p:spPr>
            <a:xfrm>
              <a:off x="1509775" y="2863718"/>
              <a:ext cx="700123" cy="700123"/>
            </a:xfrm>
            <a:prstGeom prst="rect">
              <a:avLst/>
            </a:prstGeom>
            <a:noFill/>
            <a:ln>
              <a:noFill/>
            </a:ln>
          </p:spPr>
          <p:txBody>
            <a:bodyPr anchorCtr="0" anchor="ctr" bIns="15225" lIns="15225" spcFirstLastPara="1" rIns="15225" wrap="square" tIns="15225">
              <a:noAutofit/>
            </a:bodyPr>
            <a:lstStyle/>
            <a:p>
              <a:pPr indent="0" lvl="0" marL="0" marR="0" rtl="0" algn="ctr">
                <a:lnSpc>
                  <a:spcPct val="90000"/>
                </a:lnSpc>
                <a:spcBef>
                  <a:spcPts val="0"/>
                </a:spcBef>
                <a:spcAft>
                  <a:spcPts val="0"/>
                </a:spcAft>
                <a:buNone/>
              </a:pPr>
              <a:r>
                <a:rPr lang="en-US" sz="1200">
                  <a:solidFill>
                    <a:schemeClr val="lt1"/>
                  </a:solidFill>
                  <a:latin typeface="Calibri"/>
                  <a:ea typeface="Calibri"/>
                  <a:cs typeface="Calibri"/>
                  <a:sym typeface="Calibri"/>
                </a:rPr>
                <a:t>Numerical</a:t>
              </a:r>
              <a:endParaRPr sz="1200">
                <a:solidFill>
                  <a:schemeClr val="lt1"/>
                </a:solidFill>
                <a:latin typeface="Calibri"/>
                <a:ea typeface="Calibri"/>
                <a:cs typeface="Calibri"/>
                <a:sym typeface="Calibri"/>
              </a:endParaRPr>
            </a:p>
          </p:txBody>
        </p:sp>
        <p:sp>
          <p:nvSpPr>
            <p:cNvPr id="126" name="Google Shape;126;p19"/>
            <p:cNvSpPr/>
            <p:nvPr/>
          </p:nvSpPr>
          <p:spPr>
            <a:xfrm>
              <a:off x="818827" y="1038463"/>
              <a:ext cx="990123" cy="990123"/>
            </a:xfrm>
            <a:prstGeom prst="ellipse">
              <a:avLst/>
            </a:prstGeom>
            <a:solidFill>
              <a:srgbClr val="A9A57B"/>
            </a:solidFill>
            <a:ln>
              <a:noFill/>
            </a:ln>
            <a:effectLst>
              <a:outerShdw blurRad="50800" rotWithShape="0" algn="bl" dist="25400">
                <a:srgbClr val="000000">
                  <a:alpha val="6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 name="Google Shape;127;p19"/>
            <p:cNvSpPr txBox="1"/>
            <p:nvPr/>
          </p:nvSpPr>
          <p:spPr>
            <a:xfrm>
              <a:off x="963827" y="1183463"/>
              <a:ext cx="700123" cy="700123"/>
            </a:xfrm>
            <a:prstGeom prst="rect">
              <a:avLst/>
            </a:prstGeom>
            <a:noFill/>
            <a:ln>
              <a:noFill/>
            </a:ln>
          </p:spPr>
          <p:txBody>
            <a:bodyPr anchorCtr="0" anchor="ctr" bIns="15225" lIns="15225" spcFirstLastPara="1" rIns="15225" wrap="square" tIns="15225">
              <a:noAutofit/>
            </a:bodyPr>
            <a:lstStyle/>
            <a:p>
              <a:pPr indent="0" lvl="0" marL="0" marR="0" rtl="0" algn="ctr">
                <a:lnSpc>
                  <a:spcPct val="90000"/>
                </a:lnSpc>
                <a:spcBef>
                  <a:spcPts val="0"/>
                </a:spcBef>
                <a:spcAft>
                  <a:spcPts val="0"/>
                </a:spcAft>
                <a:buNone/>
              </a:pPr>
              <a:r>
                <a:rPr lang="en-US" sz="1200">
                  <a:solidFill>
                    <a:schemeClr val="lt1"/>
                  </a:solidFill>
                  <a:latin typeface="Calibri"/>
                  <a:ea typeface="Calibri"/>
                  <a:cs typeface="Calibri"/>
                  <a:sym typeface="Calibri"/>
                </a:rPr>
                <a:t>Physical</a:t>
              </a:r>
              <a:endParaRPr sz="1200">
                <a:solidFill>
                  <a:schemeClr val="lt1"/>
                </a:solidFill>
                <a:latin typeface="Calibri"/>
                <a:ea typeface="Calibri"/>
                <a:cs typeface="Calibri"/>
                <a:sym typeface="Calibri"/>
              </a:endParaRPr>
            </a:p>
          </p:txBody>
        </p:sp>
      </p:grpSp>
      <p:sp>
        <p:nvSpPr>
          <p:cNvPr id="128" name="Google Shape;128;p19"/>
          <p:cNvSpPr txBox="1"/>
          <p:nvPr/>
        </p:nvSpPr>
        <p:spPr>
          <a:xfrm>
            <a:off x="381000" y="5014925"/>
            <a:ext cx="7848600" cy="12003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2400">
                <a:solidFill>
                  <a:srgbClr val="0000FF"/>
                </a:solidFill>
                <a:latin typeface="Calibri"/>
                <a:ea typeface="Calibri"/>
                <a:cs typeface="Calibri"/>
                <a:sym typeface="Calibri"/>
              </a:rPr>
              <a:t>I can apply mathematical flexibility to show what </a:t>
            </a:r>
            <a:endParaRPr b="1" sz="2400">
              <a:solidFill>
                <a:srgbClr val="0000FF"/>
              </a:solidFill>
              <a:latin typeface="Calibri"/>
              <a:ea typeface="Calibri"/>
              <a:cs typeface="Calibri"/>
              <a:sym typeface="Calibri"/>
            </a:endParaRPr>
          </a:p>
          <a:p>
            <a:pPr indent="0" lvl="0" marL="0" marR="0" rtl="0" algn="ctr">
              <a:spcBef>
                <a:spcPts val="0"/>
              </a:spcBef>
              <a:spcAft>
                <a:spcPts val="0"/>
              </a:spcAft>
              <a:buNone/>
            </a:pPr>
            <a:r>
              <a:rPr b="1" lang="en-US" sz="2400">
                <a:solidFill>
                  <a:srgbClr val="0000FF"/>
                </a:solidFill>
                <a:latin typeface="Calibri"/>
                <a:ea typeface="Calibri"/>
                <a:cs typeface="Calibri"/>
                <a:sym typeface="Calibri"/>
              </a:rPr>
              <a:t>I know in more than one way.</a:t>
            </a:r>
            <a:endParaRPr sz="1800">
              <a:solidFill>
                <a:srgbClr val="0000FF"/>
              </a:solidFill>
              <a:latin typeface="Calibri"/>
              <a:ea typeface="Calibri"/>
              <a:cs typeface="Calibri"/>
              <a:sym typeface="Calibri"/>
            </a:endParaRPr>
          </a:p>
          <a:p>
            <a:pPr indent="0" lvl="0" marL="0" marR="0" rtl="0" algn="ctr">
              <a:spcBef>
                <a:spcPts val="0"/>
              </a:spcBef>
              <a:spcAft>
                <a:spcPts val="0"/>
              </a:spcAft>
              <a:buNone/>
            </a:pPr>
            <a:r>
              <a:rPr lang="en-US" sz="1800">
                <a:solidFill>
                  <a:schemeClr val="dk1"/>
                </a:solidFill>
                <a:latin typeface="Calibri"/>
                <a:ea typeface="Calibri"/>
                <a:cs typeface="Calibri"/>
                <a:sym typeface="Calibri"/>
              </a:rPr>
              <a:t>@jgough, jwilson828, #SlowMath, #LL2LU Learning Progressions</a:t>
            </a:r>
            <a:endParaRPr sz="1800">
              <a:solidFill>
                <a:schemeClr val="dk1"/>
              </a:solidFill>
              <a:latin typeface="Calibri"/>
              <a:ea typeface="Calibri"/>
              <a:cs typeface="Calibri"/>
              <a:sym typeface="Calibri"/>
            </a:endParaRPr>
          </a:p>
        </p:txBody>
      </p:sp>
      <p:pic>
        <p:nvPicPr>
          <p:cNvPr id="129" name="Google Shape;129;p19"/>
          <p:cNvPicPr preferRelativeResize="0"/>
          <p:nvPr/>
        </p:nvPicPr>
        <p:blipFill>
          <a:blip r:embed="rId3">
            <a:alphaModFix/>
          </a:blip>
          <a:stretch>
            <a:fillRect/>
          </a:stretch>
        </p:blipFill>
        <p:spPr>
          <a:xfrm>
            <a:off x="3403350" y="919525"/>
            <a:ext cx="4954850" cy="393172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11">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11">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28"/>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4" name="Shape 134"/>
        <p:cNvGrpSpPr/>
        <p:nvPr/>
      </p:nvGrpSpPr>
      <p:grpSpPr>
        <a:xfrm>
          <a:off x="0" y="0"/>
          <a:ext cx="0" cy="0"/>
          <a:chOff x="0" y="0"/>
          <a:chExt cx="0" cy="0"/>
        </a:xfrm>
      </p:grpSpPr>
      <p:sp>
        <p:nvSpPr>
          <p:cNvPr id="135" name="Google Shape;135;p20"/>
          <p:cNvSpPr txBox="1"/>
          <p:nvPr>
            <p:ph type="title"/>
          </p:nvPr>
        </p:nvSpPr>
        <p:spPr>
          <a:xfrm>
            <a:off x="320375" y="274650"/>
            <a:ext cx="8145300" cy="1143000"/>
          </a:xfrm>
          <a:prstGeom prst="rect">
            <a:avLst/>
          </a:prstGeom>
        </p:spPr>
        <p:txBody>
          <a:bodyPr anchorCtr="0" anchor="ctr" bIns="45700" lIns="91425" spcFirstLastPara="1" rIns="91425" wrap="square" tIns="45700">
            <a:noAutofit/>
          </a:bodyPr>
          <a:lstStyle/>
          <a:p>
            <a:pPr indent="0" lvl="0" marL="0" rtl="0" algn="ctr">
              <a:spcBef>
                <a:spcPts val="0"/>
              </a:spcBef>
              <a:spcAft>
                <a:spcPts val="0"/>
              </a:spcAft>
              <a:buNone/>
            </a:pPr>
            <a:r>
              <a:rPr b="1" lang="en-US" sz="4000"/>
              <a:t>Conceptual TI-Nspire Activities</a:t>
            </a:r>
            <a:endParaRPr b="1" sz="4000"/>
          </a:p>
          <a:p>
            <a:pPr indent="0" lvl="0" marL="0" rtl="0" algn="ctr">
              <a:spcBef>
                <a:spcPts val="0"/>
              </a:spcBef>
              <a:spcAft>
                <a:spcPts val="0"/>
              </a:spcAft>
              <a:buNone/>
            </a:pPr>
            <a:r>
              <a:rPr b="1" lang="en-US" sz="3000"/>
              <a:t>(Pre-Algebra/ Algebra)</a:t>
            </a:r>
            <a:endParaRPr b="1" sz="3000"/>
          </a:p>
        </p:txBody>
      </p:sp>
      <p:sp>
        <p:nvSpPr>
          <p:cNvPr id="136" name="Google Shape;136;p20"/>
          <p:cNvSpPr txBox="1"/>
          <p:nvPr>
            <p:ph idx="1" type="body"/>
          </p:nvPr>
        </p:nvSpPr>
        <p:spPr>
          <a:xfrm>
            <a:off x="457200" y="1657098"/>
            <a:ext cx="3657600" cy="3734100"/>
          </a:xfrm>
          <a:prstGeom prst="rect">
            <a:avLst/>
          </a:prstGeom>
        </p:spPr>
        <p:txBody>
          <a:bodyPr anchorCtr="0" anchor="t" bIns="45700" lIns="91425" spcFirstLastPara="1" rIns="91425" wrap="square" tIns="45700">
            <a:noAutofit/>
          </a:bodyPr>
          <a:lstStyle/>
          <a:p>
            <a:pPr indent="0" lvl="0" marL="0" rtl="0" algn="l">
              <a:spcBef>
                <a:spcPts val="560"/>
              </a:spcBef>
              <a:spcAft>
                <a:spcPts val="1600"/>
              </a:spcAft>
              <a:buNone/>
            </a:pPr>
            <a:r>
              <a:t/>
            </a:r>
            <a:endParaRPr/>
          </a:p>
        </p:txBody>
      </p:sp>
      <p:sp>
        <p:nvSpPr>
          <p:cNvPr id="137" name="Google Shape;137;p20"/>
          <p:cNvSpPr txBox="1"/>
          <p:nvPr>
            <p:ph idx="2" type="body"/>
          </p:nvPr>
        </p:nvSpPr>
        <p:spPr>
          <a:xfrm>
            <a:off x="4419600" y="1536200"/>
            <a:ext cx="4165800" cy="4590300"/>
          </a:xfrm>
          <a:prstGeom prst="rect">
            <a:avLst/>
          </a:prstGeom>
        </p:spPr>
        <p:txBody>
          <a:bodyPr anchorCtr="0" anchor="t" bIns="45700" lIns="91425" spcFirstLastPara="1" rIns="91425" wrap="square" tIns="45700">
            <a:noAutofit/>
          </a:bodyPr>
          <a:lstStyle/>
          <a:p>
            <a:pPr indent="-393700" lvl="0" marL="457200" rtl="0" algn="l">
              <a:spcBef>
                <a:spcPts val="560"/>
              </a:spcBef>
              <a:spcAft>
                <a:spcPts val="0"/>
              </a:spcAft>
              <a:buClr>
                <a:srgbClr val="FF0000"/>
              </a:buClr>
              <a:buSzPts val="2600"/>
              <a:buChar char="•"/>
            </a:pPr>
            <a:r>
              <a:rPr lang="en-US" sz="2600">
                <a:solidFill>
                  <a:srgbClr val="FF0000"/>
                </a:solidFill>
              </a:rPr>
              <a:t>Understanding Slope</a:t>
            </a:r>
            <a:endParaRPr sz="2600">
              <a:solidFill>
                <a:srgbClr val="FF0000"/>
              </a:solidFill>
            </a:endParaRPr>
          </a:p>
          <a:p>
            <a:pPr indent="-393700" lvl="0" marL="457200" rtl="0" algn="l">
              <a:spcBef>
                <a:spcPts val="0"/>
              </a:spcBef>
              <a:spcAft>
                <a:spcPts val="0"/>
              </a:spcAft>
              <a:buClr>
                <a:srgbClr val="FF0000"/>
              </a:buClr>
              <a:buSzPts val="2600"/>
              <a:buChar char="•"/>
            </a:pPr>
            <a:r>
              <a:rPr lang="en-US" sz="2600">
                <a:solidFill>
                  <a:srgbClr val="FF0000"/>
                </a:solidFill>
              </a:rPr>
              <a:t>Horizontal/Vertical Lines</a:t>
            </a:r>
            <a:endParaRPr sz="2600">
              <a:solidFill>
                <a:srgbClr val="FF0000"/>
              </a:solidFill>
            </a:endParaRPr>
          </a:p>
          <a:p>
            <a:pPr indent="-393700" lvl="0" marL="457200" rtl="0" algn="l">
              <a:spcBef>
                <a:spcPts val="0"/>
              </a:spcBef>
              <a:spcAft>
                <a:spcPts val="0"/>
              </a:spcAft>
              <a:buClr>
                <a:srgbClr val="3C78D8"/>
              </a:buClr>
              <a:buSzPts val="2600"/>
              <a:buChar char="•"/>
            </a:pPr>
            <a:r>
              <a:rPr lang="en-US" sz="2600">
                <a:solidFill>
                  <a:srgbClr val="3C78D8"/>
                </a:solidFill>
              </a:rPr>
              <a:t>Rate of Change</a:t>
            </a:r>
            <a:endParaRPr sz="2600">
              <a:solidFill>
                <a:srgbClr val="3C78D8"/>
              </a:solidFill>
            </a:endParaRPr>
          </a:p>
          <a:p>
            <a:pPr indent="-393700" lvl="0" marL="457200" rtl="0" algn="l">
              <a:spcBef>
                <a:spcPts val="0"/>
              </a:spcBef>
              <a:spcAft>
                <a:spcPts val="0"/>
              </a:spcAft>
              <a:buClr>
                <a:srgbClr val="4A86E8"/>
              </a:buClr>
              <a:buSzPts val="2600"/>
              <a:buChar char="•"/>
            </a:pPr>
            <a:r>
              <a:rPr lang="en-US" sz="2600">
                <a:solidFill>
                  <a:srgbClr val="4A86E8"/>
                </a:solidFill>
              </a:rPr>
              <a:t>Man Math on the Slopes</a:t>
            </a:r>
            <a:endParaRPr sz="2600">
              <a:solidFill>
                <a:srgbClr val="4A86E8"/>
              </a:solidFill>
            </a:endParaRPr>
          </a:p>
          <a:p>
            <a:pPr indent="-393700" lvl="0" marL="457200" rtl="0" algn="l">
              <a:spcBef>
                <a:spcPts val="0"/>
              </a:spcBef>
              <a:spcAft>
                <a:spcPts val="0"/>
              </a:spcAft>
              <a:buClr>
                <a:srgbClr val="4A86E8"/>
              </a:buClr>
              <a:buSzPts val="2600"/>
              <a:buChar char="•"/>
            </a:pPr>
            <a:r>
              <a:rPr lang="en-US" sz="2600">
                <a:solidFill>
                  <a:srgbClr val="4A86E8"/>
                </a:solidFill>
              </a:rPr>
              <a:t>Dog Days or Dog Years?</a:t>
            </a:r>
            <a:endParaRPr sz="2600">
              <a:solidFill>
                <a:srgbClr val="4A86E8"/>
              </a:solidFill>
            </a:endParaRPr>
          </a:p>
          <a:p>
            <a:pPr indent="-393700" lvl="0" marL="457200" rtl="0" algn="l">
              <a:spcBef>
                <a:spcPts val="0"/>
              </a:spcBef>
              <a:spcAft>
                <a:spcPts val="0"/>
              </a:spcAft>
              <a:buClr>
                <a:srgbClr val="4A86E8"/>
              </a:buClr>
              <a:buSzPts val="2600"/>
              <a:buChar char="•"/>
            </a:pPr>
            <a:r>
              <a:rPr lang="en-US" sz="2600">
                <a:solidFill>
                  <a:srgbClr val="4A86E8"/>
                </a:solidFill>
              </a:rPr>
              <a:t>You Are What You Eat</a:t>
            </a:r>
            <a:endParaRPr sz="2600">
              <a:solidFill>
                <a:srgbClr val="4A86E8"/>
              </a:solidFill>
            </a:endParaRPr>
          </a:p>
          <a:p>
            <a:pPr indent="0" lvl="0" marL="0" rtl="0" algn="l">
              <a:spcBef>
                <a:spcPts val="1600"/>
              </a:spcBef>
              <a:spcAft>
                <a:spcPts val="0"/>
              </a:spcAft>
              <a:buNone/>
            </a:pPr>
            <a:r>
              <a:t/>
            </a:r>
            <a:endParaRPr sz="2600"/>
          </a:p>
          <a:p>
            <a:pPr indent="0" lvl="0" marL="0" rtl="0" algn="l">
              <a:spcBef>
                <a:spcPts val="1600"/>
              </a:spcBef>
              <a:spcAft>
                <a:spcPts val="1600"/>
              </a:spcAft>
              <a:buNone/>
            </a:pPr>
            <a:r>
              <a:rPr i="1" lang="en-US" sz="2600"/>
              <a:t>       www.education.ti.com</a:t>
            </a:r>
            <a:endParaRPr i="1" sz="2600"/>
          </a:p>
        </p:txBody>
      </p:sp>
      <p:pic>
        <p:nvPicPr>
          <p:cNvPr id="138" name="Google Shape;138;p20"/>
          <p:cNvPicPr preferRelativeResize="0"/>
          <p:nvPr/>
        </p:nvPicPr>
        <p:blipFill>
          <a:blip r:embed="rId3">
            <a:alphaModFix/>
          </a:blip>
          <a:stretch>
            <a:fillRect/>
          </a:stretch>
        </p:blipFill>
        <p:spPr>
          <a:xfrm>
            <a:off x="205225" y="1536200"/>
            <a:ext cx="4239875" cy="432987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3" name="Shape 143"/>
        <p:cNvGrpSpPr/>
        <p:nvPr/>
      </p:nvGrpSpPr>
      <p:grpSpPr>
        <a:xfrm>
          <a:off x="0" y="0"/>
          <a:ext cx="0" cy="0"/>
          <a:chOff x="0" y="0"/>
          <a:chExt cx="0" cy="0"/>
        </a:xfrm>
      </p:grpSpPr>
      <p:sp>
        <p:nvSpPr>
          <p:cNvPr id="144" name="Google Shape;144;p21"/>
          <p:cNvSpPr txBox="1"/>
          <p:nvPr>
            <p:ph type="title"/>
          </p:nvPr>
        </p:nvSpPr>
        <p:spPr>
          <a:xfrm>
            <a:off x="228600" y="274638"/>
            <a:ext cx="8763000" cy="11430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chemeClr val="dk2"/>
              </a:buClr>
              <a:buSzPts val="4200"/>
              <a:buFont typeface="Cambria"/>
              <a:buNone/>
            </a:pPr>
            <a:r>
              <a:rPr lang="en-US" sz="4200"/>
              <a:t>ROC</a:t>
            </a:r>
            <a:r>
              <a:rPr b="0" i="0" lang="en-US" sz="4200" u="none" cap="none" strike="noStrike">
                <a:solidFill>
                  <a:schemeClr val="dk2"/>
                </a:solidFill>
                <a:latin typeface="Cambria"/>
                <a:ea typeface="Cambria"/>
                <a:cs typeface="Cambria"/>
                <a:sym typeface="Cambria"/>
              </a:rPr>
              <a:t> in a graph (Data Collection)</a:t>
            </a:r>
            <a:endParaRPr b="0" i="0" sz="4200" u="none" cap="none" strike="noStrike">
              <a:solidFill>
                <a:schemeClr val="dk2"/>
              </a:solidFill>
              <a:latin typeface="Cambria"/>
              <a:ea typeface="Cambria"/>
              <a:cs typeface="Cambria"/>
              <a:sym typeface="Cambria"/>
            </a:endParaRPr>
          </a:p>
        </p:txBody>
      </p:sp>
      <p:sp>
        <p:nvSpPr>
          <p:cNvPr id="145" name="Google Shape;145;p21"/>
          <p:cNvSpPr txBox="1"/>
          <p:nvPr>
            <p:ph idx="1" type="body"/>
          </p:nvPr>
        </p:nvSpPr>
        <p:spPr>
          <a:xfrm>
            <a:off x="609600" y="1371601"/>
            <a:ext cx="7543800" cy="1143000"/>
          </a:xfrm>
          <a:prstGeom prst="rect">
            <a:avLst/>
          </a:prstGeom>
          <a:noFill/>
          <a:ln>
            <a:noFill/>
          </a:ln>
        </p:spPr>
        <p:txBody>
          <a:bodyPr anchorCtr="0" anchor="t" bIns="45700" lIns="91425" spcFirstLastPara="1" rIns="91425" wrap="square" tIns="45700">
            <a:noAutofit/>
          </a:bodyPr>
          <a:lstStyle/>
          <a:p>
            <a:pPr indent="-228600" lvl="0" marL="342900" marR="0" rtl="0" algn="l">
              <a:spcBef>
                <a:spcPts val="0"/>
              </a:spcBef>
              <a:spcAft>
                <a:spcPts val="0"/>
              </a:spcAft>
              <a:buClr>
                <a:schemeClr val="accent1"/>
              </a:buClr>
              <a:buSzPts val="2800"/>
              <a:buFont typeface="Arial"/>
              <a:buChar char="•"/>
            </a:pPr>
            <a:r>
              <a:rPr b="0" i="0" lang="en-US" sz="2800" u="none" cap="none" strike="noStrike">
                <a:solidFill>
                  <a:schemeClr val="dk1"/>
                </a:solidFill>
                <a:latin typeface="Calibri"/>
                <a:ea typeface="Calibri"/>
                <a:cs typeface="Calibri"/>
                <a:sym typeface="Calibri"/>
              </a:rPr>
              <a:t>Instead of just points, let’s explore graphs of many types:</a:t>
            </a:r>
            <a:endParaRPr/>
          </a:p>
          <a:p>
            <a:pPr indent="0" lvl="0" marL="0" marR="0" rtl="0" algn="l">
              <a:spcBef>
                <a:spcPts val="560"/>
              </a:spcBef>
              <a:spcAft>
                <a:spcPts val="0"/>
              </a:spcAft>
              <a:buClr>
                <a:schemeClr val="accent1"/>
              </a:buClr>
              <a:buSzPts val="2800"/>
              <a:buFont typeface="Arial"/>
              <a:buNone/>
            </a:pPr>
            <a:r>
              <a:t/>
            </a:r>
            <a:endParaRPr b="0" i="0" sz="2800" u="none" cap="none" strike="noStrike">
              <a:solidFill>
                <a:schemeClr val="dk1"/>
              </a:solidFill>
              <a:latin typeface="Calibri"/>
              <a:ea typeface="Calibri"/>
              <a:cs typeface="Calibri"/>
              <a:sym typeface="Calibri"/>
            </a:endParaRPr>
          </a:p>
          <a:p>
            <a:pPr indent="-76200" lvl="1" marL="640080" marR="0" rtl="0" algn="l">
              <a:spcBef>
                <a:spcPts val="480"/>
              </a:spcBef>
              <a:spcAft>
                <a:spcPts val="0"/>
              </a:spcAft>
              <a:buClr>
                <a:schemeClr val="accent2"/>
              </a:buClr>
              <a:buSzPts val="2400"/>
              <a:buFont typeface="Arial"/>
              <a:buNone/>
            </a:pPr>
            <a:r>
              <a:t/>
            </a:r>
            <a:endParaRPr b="0" i="0" sz="2400" u="none" cap="none" strike="noStrike">
              <a:solidFill>
                <a:schemeClr val="dk1"/>
              </a:solidFill>
              <a:latin typeface="Calibri"/>
              <a:ea typeface="Calibri"/>
              <a:cs typeface="Calibri"/>
              <a:sym typeface="Calibri"/>
            </a:endParaRPr>
          </a:p>
          <a:p>
            <a:pPr indent="-76200" lvl="1" marL="640080" marR="0" rtl="0" algn="l">
              <a:spcBef>
                <a:spcPts val="480"/>
              </a:spcBef>
              <a:spcAft>
                <a:spcPts val="1600"/>
              </a:spcAft>
              <a:buClr>
                <a:schemeClr val="accent2"/>
              </a:buClr>
              <a:buSzPts val="2400"/>
              <a:buFont typeface="Arial"/>
              <a:buNone/>
            </a:pPr>
            <a:r>
              <a:t/>
            </a:r>
            <a:endParaRPr b="0" i="0" sz="2400" u="none" cap="none" strike="noStrike">
              <a:solidFill>
                <a:schemeClr val="dk1"/>
              </a:solidFill>
              <a:latin typeface="Calibri"/>
              <a:ea typeface="Calibri"/>
              <a:cs typeface="Calibri"/>
              <a:sym typeface="Calibri"/>
            </a:endParaRPr>
          </a:p>
        </p:txBody>
      </p:sp>
      <p:sp>
        <p:nvSpPr>
          <p:cNvPr id="146" name="Google Shape;146;p21"/>
          <p:cNvSpPr txBox="1"/>
          <p:nvPr/>
        </p:nvSpPr>
        <p:spPr>
          <a:xfrm>
            <a:off x="533400" y="2286000"/>
            <a:ext cx="4191000" cy="4130361"/>
          </a:xfrm>
          <a:prstGeom prst="rect">
            <a:avLst/>
          </a:prstGeom>
          <a:noFill/>
          <a:ln>
            <a:noFill/>
          </a:ln>
        </p:spPr>
        <p:txBody>
          <a:bodyPr anchorCtr="0" anchor="t" bIns="45700" lIns="91425" spcFirstLastPara="1" rIns="91425" wrap="square" tIns="45700">
            <a:noAutofit/>
          </a:bodyPr>
          <a:lstStyle/>
          <a:p>
            <a:pPr indent="-342900" lvl="2" marL="800100" marR="0" rtl="0" algn="l">
              <a:spcBef>
                <a:spcPts val="0"/>
              </a:spcBef>
              <a:spcAft>
                <a:spcPts val="0"/>
              </a:spcAft>
              <a:buClr>
                <a:schemeClr val="dk1"/>
              </a:buClr>
              <a:buSzPts val="2000"/>
              <a:buFont typeface="Merriweather Sans"/>
              <a:buChar char="»"/>
            </a:pPr>
            <a:r>
              <a:rPr b="0" i="0" lang="en-US" sz="2000" u="none" cap="none" strike="noStrike">
                <a:solidFill>
                  <a:schemeClr val="dk1"/>
                </a:solidFill>
                <a:latin typeface="Calibri"/>
                <a:ea typeface="Calibri"/>
                <a:cs typeface="Calibri"/>
                <a:sym typeface="Calibri"/>
              </a:rPr>
              <a:t>Describe how quantities are changing in relation to one another: </a:t>
            </a:r>
            <a:endParaRPr b="0" i="0" sz="2000" u="none" cap="none" strike="noStrike">
              <a:solidFill>
                <a:schemeClr val="dk1"/>
              </a:solidFill>
              <a:latin typeface="Calibri"/>
              <a:ea typeface="Calibri"/>
              <a:cs typeface="Calibri"/>
              <a:sym typeface="Calibri"/>
            </a:endParaRPr>
          </a:p>
          <a:p>
            <a:pPr indent="-342900" lvl="4" marL="1257300" marR="0" rtl="0" algn="l">
              <a:spcBef>
                <a:spcPts val="360"/>
              </a:spcBef>
              <a:spcAft>
                <a:spcPts val="0"/>
              </a:spcAft>
              <a:buClr>
                <a:schemeClr val="dk1"/>
              </a:buClr>
              <a:buSzPts val="1800"/>
              <a:buFont typeface="Merriweather Sans"/>
              <a:buChar char="»"/>
            </a:pPr>
            <a:r>
              <a:rPr b="0" i="0" lang="en-US" sz="1800" u="none" cap="none" strike="noStrike">
                <a:solidFill>
                  <a:schemeClr val="dk1"/>
                </a:solidFill>
                <a:latin typeface="Calibri"/>
                <a:ea typeface="Calibri"/>
                <a:cs typeface="Calibri"/>
                <a:sym typeface="Calibri"/>
              </a:rPr>
              <a:t>Increasing/decreasing</a:t>
            </a:r>
            <a:endParaRPr/>
          </a:p>
          <a:p>
            <a:pPr indent="-342900" lvl="4" marL="1257300" marR="0" rtl="0" algn="l">
              <a:spcBef>
                <a:spcPts val="360"/>
              </a:spcBef>
              <a:spcAft>
                <a:spcPts val="0"/>
              </a:spcAft>
              <a:buClr>
                <a:schemeClr val="dk1"/>
              </a:buClr>
              <a:buSzPts val="1800"/>
              <a:buFont typeface="Merriweather Sans"/>
              <a:buChar char="»"/>
            </a:pPr>
            <a:r>
              <a:rPr b="0" i="0" lang="en-US" sz="1800" u="none" cap="none" strike="noStrike">
                <a:solidFill>
                  <a:schemeClr val="dk1"/>
                </a:solidFill>
                <a:latin typeface="Calibri"/>
                <a:ea typeface="Calibri"/>
                <a:cs typeface="Calibri"/>
                <a:sym typeface="Calibri"/>
              </a:rPr>
              <a:t>Constant rate</a:t>
            </a:r>
            <a:endParaRPr/>
          </a:p>
          <a:p>
            <a:pPr indent="-342900" lvl="4" marL="1257300" marR="0" rtl="0" algn="l">
              <a:spcBef>
                <a:spcPts val="360"/>
              </a:spcBef>
              <a:spcAft>
                <a:spcPts val="0"/>
              </a:spcAft>
              <a:buClr>
                <a:schemeClr val="dk1"/>
              </a:buClr>
              <a:buSzPts val="1800"/>
              <a:buFont typeface="Merriweather Sans"/>
              <a:buChar char="»"/>
            </a:pPr>
            <a:r>
              <a:rPr b="0" i="0" lang="en-US" sz="1800" u="none" cap="none" strike="noStrike">
                <a:solidFill>
                  <a:schemeClr val="dk1"/>
                </a:solidFill>
                <a:latin typeface="Calibri"/>
                <a:ea typeface="Calibri"/>
                <a:cs typeface="Calibri"/>
                <a:sym typeface="Calibri"/>
              </a:rPr>
              <a:t>Increasing/decreasing at an increasing/decreasing rate</a:t>
            </a:r>
            <a:endParaRPr/>
          </a:p>
          <a:p>
            <a:pPr indent="-342900" lvl="2" marL="800100" marR="0" rtl="0" algn="l">
              <a:spcBef>
                <a:spcPts val="400"/>
              </a:spcBef>
              <a:spcAft>
                <a:spcPts val="0"/>
              </a:spcAft>
              <a:buClr>
                <a:schemeClr val="dk1"/>
              </a:buClr>
              <a:buSzPts val="2000"/>
              <a:buFont typeface="Merriweather Sans"/>
              <a:buChar char="»"/>
            </a:pPr>
            <a:r>
              <a:rPr b="0" i="0" lang="en-US" sz="2000" u="none" cap="none" strike="noStrike">
                <a:solidFill>
                  <a:schemeClr val="dk1"/>
                </a:solidFill>
                <a:latin typeface="Calibri"/>
                <a:ea typeface="Calibri"/>
                <a:cs typeface="Calibri"/>
                <a:sym typeface="Calibri"/>
              </a:rPr>
              <a:t> Associate visual/graphical with context</a:t>
            </a:r>
            <a:endParaRPr/>
          </a:p>
          <a:p>
            <a:pPr indent="-342900" lvl="4" marL="1257300" marR="0" rtl="0" algn="l">
              <a:spcBef>
                <a:spcPts val="360"/>
              </a:spcBef>
              <a:spcAft>
                <a:spcPts val="0"/>
              </a:spcAft>
              <a:buClr>
                <a:schemeClr val="dk1"/>
              </a:buClr>
              <a:buSzPts val="1800"/>
              <a:buFont typeface="Merriweather Sans"/>
              <a:buChar char="»"/>
            </a:pPr>
            <a:r>
              <a:rPr b="0" i="0" lang="en-US" sz="1800" u="none" cap="none" strike="noStrike">
                <a:solidFill>
                  <a:schemeClr val="dk1"/>
                </a:solidFill>
                <a:latin typeface="Calibri"/>
                <a:ea typeface="Calibri"/>
                <a:cs typeface="Calibri"/>
                <a:sym typeface="Calibri"/>
              </a:rPr>
              <a:t>Numbers aren’t important (at least at first)</a:t>
            </a:r>
            <a:endParaRPr/>
          </a:p>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pic>
        <p:nvPicPr>
          <p:cNvPr id="147" name="Google Shape;147;p21"/>
          <p:cNvPicPr preferRelativeResize="0"/>
          <p:nvPr/>
        </p:nvPicPr>
        <p:blipFill rotWithShape="1">
          <a:blip r:embed="rId3">
            <a:alphaModFix/>
          </a:blip>
          <a:srcRect b="2947" l="30932" r="1582" t="12394"/>
          <a:stretch/>
        </p:blipFill>
        <p:spPr>
          <a:xfrm>
            <a:off x="4876800" y="2362200"/>
            <a:ext cx="3581400" cy="3376216"/>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46"/>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2" name="Shape 152"/>
        <p:cNvGrpSpPr/>
        <p:nvPr/>
      </p:nvGrpSpPr>
      <p:grpSpPr>
        <a:xfrm>
          <a:off x="0" y="0"/>
          <a:ext cx="0" cy="0"/>
          <a:chOff x="0" y="0"/>
          <a:chExt cx="0" cy="0"/>
        </a:xfrm>
      </p:grpSpPr>
      <p:sp>
        <p:nvSpPr>
          <p:cNvPr id="153" name="Google Shape;153;p22"/>
          <p:cNvSpPr txBox="1"/>
          <p:nvPr>
            <p:ph type="title"/>
          </p:nvPr>
        </p:nvSpPr>
        <p:spPr>
          <a:xfrm>
            <a:off x="457200" y="274638"/>
            <a:ext cx="7620000" cy="11430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chemeClr val="dk2"/>
              </a:buClr>
              <a:buSzPts val="4600"/>
              <a:buFont typeface="Cambria"/>
              <a:buNone/>
            </a:pPr>
            <a:r>
              <a:t/>
            </a:r>
            <a:endParaRPr/>
          </a:p>
          <a:p>
            <a:pPr indent="0" lvl="0" marL="0" marR="0" rtl="0" algn="l">
              <a:spcBef>
                <a:spcPts val="0"/>
              </a:spcBef>
              <a:spcAft>
                <a:spcPts val="0"/>
              </a:spcAft>
              <a:buClr>
                <a:schemeClr val="dk2"/>
              </a:buClr>
              <a:buSzPts val="4600"/>
              <a:buFont typeface="Cambria"/>
              <a:buNone/>
            </a:pPr>
            <a:r>
              <a:t/>
            </a:r>
            <a:endParaRPr/>
          </a:p>
          <a:p>
            <a:pPr indent="0" lvl="0" marL="0" marR="0" rtl="0" algn="l">
              <a:spcBef>
                <a:spcPts val="0"/>
              </a:spcBef>
              <a:spcAft>
                <a:spcPts val="0"/>
              </a:spcAft>
              <a:buClr>
                <a:schemeClr val="dk2"/>
              </a:buClr>
              <a:buSzPts val="4600"/>
              <a:buFont typeface="Cambria"/>
              <a:buNone/>
            </a:pPr>
            <a:r>
              <a:rPr b="1" i="0" lang="en-US" sz="4600" u="none" cap="none" strike="noStrike">
                <a:solidFill>
                  <a:schemeClr val="dk2"/>
                </a:solidFill>
              </a:rPr>
              <a:t>Rate of Change in a graph </a:t>
            </a:r>
            <a:endParaRPr b="1" i="0" sz="4600" u="none" cap="none" strike="noStrike">
              <a:solidFill>
                <a:schemeClr val="dk2"/>
              </a:solidFill>
            </a:endParaRPr>
          </a:p>
          <a:p>
            <a:pPr indent="0" lvl="0" marL="0" marR="0" rtl="0" algn="l">
              <a:spcBef>
                <a:spcPts val="0"/>
              </a:spcBef>
              <a:spcAft>
                <a:spcPts val="0"/>
              </a:spcAft>
              <a:buClr>
                <a:schemeClr val="dk2"/>
              </a:buClr>
              <a:buSzPts val="4600"/>
              <a:buFont typeface="Cambria"/>
              <a:buNone/>
            </a:pPr>
            <a:r>
              <a:rPr b="1" lang="en-US" sz="3600"/>
              <a:t>           </a:t>
            </a:r>
            <a:r>
              <a:rPr b="1" i="0" lang="en-US" sz="3600" u="none" cap="none" strike="noStrike">
                <a:solidFill>
                  <a:schemeClr val="dk2"/>
                </a:solidFill>
              </a:rPr>
              <a:t>with CBR2 &amp; </a:t>
            </a:r>
            <a:r>
              <a:rPr b="1" lang="en-US" sz="3600"/>
              <a:t>Nspire calculator</a:t>
            </a:r>
            <a:r>
              <a:rPr b="1" lang="en-US"/>
              <a:t> </a:t>
            </a:r>
            <a:endParaRPr b="1"/>
          </a:p>
          <a:p>
            <a:pPr indent="0" lvl="0" marL="0" marR="0" rtl="0" algn="l">
              <a:spcBef>
                <a:spcPts val="0"/>
              </a:spcBef>
              <a:spcAft>
                <a:spcPts val="0"/>
              </a:spcAft>
              <a:buClr>
                <a:schemeClr val="dk2"/>
              </a:buClr>
              <a:buSzPts val="4600"/>
              <a:buFont typeface="Cambria"/>
              <a:buNone/>
            </a:pPr>
            <a:r>
              <a:rPr i="1" lang="en-US" sz="2800"/>
              <a:t>-applying the mathematical concepts of slope &amp; y-intercept to a real-world situation physically</a:t>
            </a:r>
            <a:endParaRPr i="1" sz="2800"/>
          </a:p>
          <a:p>
            <a:pPr indent="0" lvl="0" marL="0" marR="0" rtl="0" algn="l">
              <a:spcBef>
                <a:spcPts val="0"/>
              </a:spcBef>
              <a:spcAft>
                <a:spcPts val="0"/>
              </a:spcAft>
              <a:buClr>
                <a:schemeClr val="dk2"/>
              </a:buClr>
              <a:buSzPts val="4600"/>
              <a:buFont typeface="Cambria"/>
              <a:buNone/>
            </a:pPr>
            <a:r>
              <a:t/>
            </a:r>
            <a:endParaRPr/>
          </a:p>
        </p:txBody>
      </p:sp>
      <p:pic>
        <p:nvPicPr>
          <p:cNvPr id="154" name="Google Shape;154;p22"/>
          <p:cNvPicPr preferRelativeResize="0"/>
          <p:nvPr/>
        </p:nvPicPr>
        <p:blipFill>
          <a:blip r:embed="rId3">
            <a:alphaModFix/>
          </a:blip>
          <a:stretch>
            <a:fillRect/>
          </a:stretch>
        </p:blipFill>
        <p:spPr>
          <a:xfrm>
            <a:off x="3046100" y="2644275"/>
            <a:ext cx="5505300" cy="3813675"/>
          </a:xfrm>
          <a:prstGeom prst="rect">
            <a:avLst/>
          </a:prstGeom>
          <a:noFill/>
          <a:ln>
            <a:noFill/>
          </a:ln>
        </p:spPr>
      </p:pic>
      <p:pic>
        <p:nvPicPr>
          <p:cNvPr id="155" name="Google Shape;155;p22"/>
          <p:cNvPicPr preferRelativeResize="0"/>
          <p:nvPr/>
        </p:nvPicPr>
        <p:blipFill>
          <a:blip r:embed="rId4">
            <a:alphaModFix/>
          </a:blip>
          <a:stretch>
            <a:fillRect/>
          </a:stretch>
        </p:blipFill>
        <p:spPr>
          <a:xfrm>
            <a:off x="-1045250" y="2816425"/>
            <a:ext cx="4969200" cy="394335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0" name="Shape 160"/>
        <p:cNvGrpSpPr/>
        <p:nvPr/>
      </p:nvGrpSpPr>
      <p:grpSpPr>
        <a:xfrm>
          <a:off x="0" y="0"/>
          <a:ext cx="0" cy="0"/>
          <a:chOff x="0" y="0"/>
          <a:chExt cx="0" cy="0"/>
        </a:xfrm>
      </p:grpSpPr>
      <p:sp>
        <p:nvSpPr>
          <p:cNvPr id="161" name="Google Shape;161;p23"/>
          <p:cNvSpPr txBox="1"/>
          <p:nvPr>
            <p:ph type="title"/>
          </p:nvPr>
        </p:nvSpPr>
        <p:spPr>
          <a:xfrm>
            <a:off x="457200" y="274638"/>
            <a:ext cx="7620000" cy="11430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chemeClr val="dk2"/>
              </a:buClr>
              <a:buSzPts val="4600"/>
              <a:buFont typeface="Cambria"/>
              <a:buNone/>
            </a:pPr>
            <a:r>
              <a:rPr b="0" i="0" lang="en-US" sz="4600" u="none" cap="none" strike="noStrike">
                <a:solidFill>
                  <a:schemeClr val="dk2"/>
                </a:solidFill>
                <a:latin typeface="Cambria"/>
                <a:ea typeface="Cambria"/>
                <a:cs typeface="Cambria"/>
                <a:sym typeface="Cambria"/>
              </a:rPr>
              <a:t>Rate of Change in a </a:t>
            </a:r>
            <a:r>
              <a:rPr lang="en-US"/>
              <a:t>table</a:t>
            </a:r>
            <a:endParaRPr b="0" i="0" sz="4600" u="none" cap="none" strike="noStrike">
              <a:solidFill>
                <a:schemeClr val="dk2"/>
              </a:solidFill>
              <a:latin typeface="Cambria"/>
              <a:ea typeface="Cambria"/>
              <a:cs typeface="Cambria"/>
              <a:sym typeface="Cambria"/>
            </a:endParaRPr>
          </a:p>
        </p:txBody>
      </p:sp>
      <p:pic>
        <p:nvPicPr>
          <p:cNvPr id="162" name="Google Shape;162;p23"/>
          <p:cNvPicPr preferRelativeResize="0"/>
          <p:nvPr/>
        </p:nvPicPr>
        <p:blipFill>
          <a:blip r:embed="rId3">
            <a:alphaModFix/>
          </a:blip>
          <a:stretch>
            <a:fillRect/>
          </a:stretch>
        </p:blipFill>
        <p:spPr>
          <a:xfrm>
            <a:off x="528675" y="1621350"/>
            <a:ext cx="4229150" cy="2979150"/>
          </a:xfrm>
          <a:prstGeom prst="rect">
            <a:avLst/>
          </a:prstGeom>
          <a:noFill/>
          <a:ln>
            <a:noFill/>
          </a:ln>
        </p:spPr>
      </p:pic>
      <p:pic>
        <p:nvPicPr>
          <p:cNvPr id="163" name="Google Shape;163;p23"/>
          <p:cNvPicPr preferRelativeResize="0"/>
          <p:nvPr/>
        </p:nvPicPr>
        <p:blipFill>
          <a:blip r:embed="rId4">
            <a:alphaModFix/>
          </a:blip>
          <a:stretch>
            <a:fillRect/>
          </a:stretch>
        </p:blipFill>
        <p:spPr>
          <a:xfrm>
            <a:off x="5423275" y="1877863"/>
            <a:ext cx="2838450" cy="370522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Paradigm">
  <a:themeElements>
    <a:clrScheme name="Paradigm">
      <a:dk1>
        <a:srgbClr val="31394D"/>
      </a:dk1>
      <a:lt1>
        <a:srgbClr val="FFFFFF"/>
      </a:lt1>
      <a:dk2>
        <a:srgbClr val="666666"/>
      </a:dk2>
      <a:lt2>
        <a:srgbClr val="626B73"/>
      </a:lt2>
      <a:accent1>
        <a:srgbClr val="002F4A"/>
      </a:accent1>
      <a:accent2>
        <a:srgbClr val="D9C4B1"/>
      </a:accent2>
      <a:accent3>
        <a:srgbClr val="EDE3DA"/>
      </a:accent3>
      <a:accent4>
        <a:srgbClr val="B85741"/>
      </a:accent4>
      <a:accent5>
        <a:srgbClr val="009384"/>
      </a:accent5>
      <a:accent6>
        <a:srgbClr val="D0F6FF"/>
      </a:accent6>
      <a:hlink>
        <a:srgbClr val="009384"/>
      </a:hlink>
      <a:folHlink>
        <a:srgbClr val="009384"/>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